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8" r:id="rId2"/>
    <p:sldId id="260" r:id="rId3"/>
    <p:sldId id="270" r:id="rId4"/>
    <p:sldId id="271" r:id="rId5"/>
    <p:sldId id="272" r:id="rId6"/>
    <p:sldId id="273" r:id="rId7"/>
    <p:sldId id="274" r:id="rId8"/>
    <p:sldId id="275" r:id="rId9"/>
    <p:sldId id="276" r:id="rId10"/>
    <p:sldId id="277" r:id="rId11"/>
    <p:sldId id="278" r:id="rId12"/>
    <p:sldId id="295" r:id="rId13"/>
    <p:sldId id="279" r:id="rId14"/>
    <p:sldId id="285" r:id="rId15"/>
    <p:sldId id="280" r:id="rId16"/>
    <p:sldId id="283" r:id="rId17"/>
    <p:sldId id="284" r:id="rId18"/>
    <p:sldId id="286" r:id="rId19"/>
    <p:sldId id="287" r:id="rId20"/>
    <p:sldId id="300" r:id="rId21"/>
    <p:sldId id="302" r:id="rId22"/>
    <p:sldId id="303" r:id="rId23"/>
    <p:sldId id="304" r:id="rId24"/>
    <p:sldId id="305" r:id="rId25"/>
    <p:sldId id="306" r:id="rId26"/>
    <p:sldId id="307" r:id="rId27"/>
    <p:sldId id="308" r:id="rId28"/>
    <p:sldId id="309" r:id="rId29"/>
    <p:sldId id="310" r:id="rId30"/>
    <p:sldId id="311" r:id="rId31"/>
    <p:sldId id="312" r:id="rId32"/>
    <p:sldId id="29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28103-9F78-4C65-A230-584346264451}" v="142" dt="2019-07-13T04:56:40.61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 sankar" userId="abe4fcfd6286a329" providerId="LiveId" clId="{F0828103-9F78-4C65-A230-584346264451}"/>
    <pc:docChg chg="undo custSel mod addSld modSld sldOrd">
      <pc:chgData name="siva sankar" userId="abe4fcfd6286a329" providerId="LiveId" clId="{F0828103-9F78-4C65-A230-584346264451}" dt="2019-07-13T04:56:48.856" v="674" actId="14100"/>
      <pc:docMkLst>
        <pc:docMk/>
      </pc:docMkLst>
      <pc:sldChg chg="delSp modSp">
        <pc:chgData name="siva sankar" userId="abe4fcfd6286a329" providerId="LiveId" clId="{F0828103-9F78-4C65-A230-584346264451}" dt="2019-07-13T04:12:15.225" v="4" actId="14100"/>
        <pc:sldMkLst>
          <pc:docMk/>
          <pc:sldMk cId="1732698309" sldId="258"/>
        </pc:sldMkLst>
        <pc:spChg chg="mod">
          <ac:chgData name="siva sankar" userId="abe4fcfd6286a329" providerId="LiveId" clId="{F0828103-9F78-4C65-A230-584346264451}" dt="2019-07-13T04:12:15.225" v="4" actId="14100"/>
          <ac:spMkLst>
            <pc:docMk/>
            <pc:sldMk cId="1732698309" sldId="258"/>
            <ac:spMk id="5" creationId="{C37B41F7-8397-4039-B39D-E61B4E998F22}"/>
          </ac:spMkLst>
        </pc:spChg>
        <pc:spChg chg="del mod">
          <ac:chgData name="siva sankar" userId="abe4fcfd6286a329" providerId="LiveId" clId="{F0828103-9F78-4C65-A230-584346264451}" dt="2019-07-13T04:12:06.359" v="1" actId="478"/>
          <ac:spMkLst>
            <pc:docMk/>
            <pc:sldMk cId="1732698309" sldId="258"/>
            <ac:spMk id="8" creationId="{E2CA774B-5F4D-4151-9A56-EF4D59C248C0}"/>
          </ac:spMkLst>
        </pc:spChg>
      </pc:sldChg>
      <pc:sldChg chg="modSp">
        <pc:chgData name="siva sankar" userId="abe4fcfd6286a329" providerId="LiveId" clId="{F0828103-9F78-4C65-A230-584346264451}" dt="2019-07-13T04:13:46.265" v="30" actId="5793"/>
        <pc:sldMkLst>
          <pc:docMk/>
          <pc:sldMk cId="1440355687" sldId="260"/>
        </pc:sldMkLst>
        <pc:spChg chg="mod">
          <ac:chgData name="siva sankar" userId="abe4fcfd6286a329" providerId="LiveId" clId="{F0828103-9F78-4C65-A230-584346264451}" dt="2019-07-13T04:12:51.056" v="22" actId="20577"/>
          <ac:spMkLst>
            <pc:docMk/>
            <pc:sldMk cId="1440355687" sldId="260"/>
            <ac:spMk id="13" creationId="{00000000-0000-0000-0000-000000000000}"/>
          </ac:spMkLst>
        </pc:spChg>
        <pc:spChg chg="mod">
          <ac:chgData name="siva sankar" userId="abe4fcfd6286a329" providerId="LiveId" clId="{F0828103-9F78-4C65-A230-584346264451}" dt="2019-07-13T04:13:46.265" v="30" actId="5793"/>
          <ac:spMkLst>
            <pc:docMk/>
            <pc:sldMk cId="1440355687" sldId="260"/>
            <ac:spMk id="14" creationId="{00000000-0000-0000-0000-000000000000}"/>
          </ac:spMkLst>
        </pc:spChg>
      </pc:sldChg>
      <pc:sldChg chg="delSp modSp">
        <pc:chgData name="siva sankar" userId="abe4fcfd6286a329" providerId="LiveId" clId="{F0828103-9F78-4C65-A230-584346264451}" dt="2019-07-13T04:16:02.208" v="58" actId="20577"/>
        <pc:sldMkLst>
          <pc:docMk/>
          <pc:sldMk cId="576817052" sldId="270"/>
        </pc:sldMkLst>
        <pc:spChg chg="del mod">
          <ac:chgData name="siva sankar" userId="abe4fcfd6286a329" providerId="LiveId" clId="{F0828103-9F78-4C65-A230-584346264451}" dt="2019-07-13T04:14:53.397" v="39" actId="478"/>
          <ac:spMkLst>
            <pc:docMk/>
            <pc:sldMk cId="576817052" sldId="270"/>
            <ac:spMk id="2" creationId="{F59D6B70-4875-4284-AA3E-1F2FE3B7426C}"/>
          </ac:spMkLst>
        </pc:spChg>
        <pc:spChg chg="mod">
          <ac:chgData name="siva sankar" userId="abe4fcfd6286a329" providerId="LiveId" clId="{F0828103-9F78-4C65-A230-584346264451}" dt="2019-07-13T04:16:02.208" v="58" actId="20577"/>
          <ac:spMkLst>
            <pc:docMk/>
            <pc:sldMk cId="576817052" sldId="270"/>
            <ac:spMk id="7" creationId="{EA2855A8-8E6D-424E-A7F8-85683739E1B1}"/>
          </ac:spMkLst>
        </pc:spChg>
        <pc:spChg chg="mod">
          <ac:chgData name="siva sankar" userId="abe4fcfd6286a329" providerId="LiveId" clId="{F0828103-9F78-4C65-A230-584346264451}" dt="2019-07-13T04:14:14.594" v="31"/>
          <ac:spMkLst>
            <pc:docMk/>
            <pc:sldMk cId="576817052" sldId="270"/>
            <ac:spMk id="13" creationId="{00000000-0000-0000-0000-000000000000}"/>
          </ac:spMkLst>
        </pc:spChg>
        <pc:picChg chg="del">
          <ac:chgData name="siva sankar" userId="abe4fcfd6286a329" providerId="LiveId" clId="{F0828103-9F78-4C65-A230-584346264451}" dt="2019-07-13T04:14:55.622" v="40" actId="478"/>
          <ac:picMkLst>
            <pc:docMk/>
            <pc:sldMk cId="576817052" sldId="270"/>
            <ac:picMk id="3" creationId="{D87C6E36-21FE-4E80-9436-8AE1F1AB0DAC}"/>
          </ac:picMkLst>
        </pc:picChg>
      </pc:sldChg>
      <pc:sldChg chg="addSp delSp modSp mod setBg modClrScheme chgLayout">
        <pc:chgData name="siva sankar" userId="abe4fcfd6286a329" providerId="LiveId" clId="{F0828103-9F78-4C65-A230-584346264451}" dt="2019-07-13T04:50:50.246" v="629" actId="14100"/>
        <pc:sldMkLst>
          <pc:docMk/>
          <pc:sldMk cId="3077327765" sldId="271"/>
        </pc:sldMkLst>
        <pc:spChg chg="mod">
          <ac:chgData name="siva sankar" userId="abe4fcfd6286a329" providerId="LiveId" clId="{F0828103-9F78-4C65-A230-584346264451}" dt="2019-07-13T04:50:46.195" v="627" actId="14100"/>
          <ac:spMkLst>
            <pc:docMk/>
            <pc:sldMk cId="3077327765" sldId="271"/>
            <ac:spMk id="13" creationId="{00000000-0000-0000-0000-000000000000}"/>
          </ac:spMkLst>
        </pc:spChg>
        <pc:spChg chg="del mod">
          <ac:chgData name="siva sankar" userId="abe4fcfd6286a329" providerId="LiveId" clId="{F0828103-9F78-4C65-A230-584346264451}" dt="2019-07-13T04:16:46.979" v="63"/>
          <ac:spMkLst>
            <pc:docMk/>
            <pc:sldMk cId="3077327765" sldId="271"/>
            <ac:spMk id="14" creationId="{00000000-0000-0000-0000-000000000000}"/>
          </ac:spMkLst>
        </pc:spChg>
        <pc:spChg chg="add del mod">
          <ac:chgData name="siva sankar" userId="abe4fcfd6286a329" providerId="LiveId" clId="{F0828103-9F78-4C65-A230-584346264451}" dt="2019-07-13T04:17:00.303" v="67" actId="26606"/>
          <ac:spMkLst>
            <pc:docMk/>
            <pc:sldMk cId="3077327765" sldId="271"/>
            <ac:spMk id="18" creationId="{4442E35F-60FD-409B-AA65-C4988D5769D6}"/>
          </ac:spMkLst>
        </pc:spChg>
        <pc:picChg chg="add mod">
          <ac:chgData name="siva sankar" userId="abe4fcfd6286a329" providerId="LiveId" clId="{F0828103-9F78-4C65-A230-584346264451}" dt="2019-07-13T04:50:50.246" v="629" actId="14100"/>
          <ac:picMkLst>
            <pc:docMk/>
            <pc:sldMk cId="3077327765" sldId="271"/>
            <ac:picMk id="4" creationId="{4E62FB08-D9D8-4AC0-A083-E8C0937D1BA9}"/>
          </ac:picMkLst>
        </pc:picChg>
      </pc:sldChg>
      <pc:sldChg chg="addSp delSp modSp">
        <pc:chgData name="siva sankar" userId="abe4fcfd6286a329" providerId="LiveId" clId="{F0828103-9F78-4C65-A230-584346264451}" dt="2019-07-13T04:18:05.755" v="76" actId="27636"/>
        <pc:sldMkLst>
          <pc:docMk/>
          <pc:sldMk cId="3525393545" sldId="272"/>
        </pc:sldMkLst>
        <pc:spChg chg="add del mod">
          <ac:chgData name="siva sankar" userId="abe4fcfd6286a329" providerId="LiveId" clId="{F0828103-9F78-4C65-A230-584346264451}" dt="2019-07-13T04:18:00.701" v="73" actId="478"/>
          <ac:spMkLst>
            <pc:docMk/>
            <pc:sldMk cId="3525393545" sldId="272"/>
            <ac:spMk id="3" creationId="{D180D65F-2315-4440-87FD-C1F6BF59086E}"/>
          </ac:spMkLst>
        </pc:spChg>
        <pc:spChg chg="mod">
          <ac:chgData name="siva sankar" userId="abe4fcfd6286a329" providerId="LiveId" clId="{F0828103-9F78-4C65-A230-584346264451}" dt="2019-07-13T04:18:05.755" v="76" actId="27636"/>
          <ac:spMkLst>
            <pc:docMk/>
            <pc:sldMk cId="3525393545" sldId="272"/>
            <ac:spMk id="5" creationId="{923BC3E6-33F8-4985-8413-FCCBE09AABFE}"/>
          </ac:spMkLst>
        </pc:spChg>
        <pc:spChg chg="mod">
          <ac:chgData name="siva sankar" userId="abe4fcfd6286a329" providerId="LiveId" clId="{F0828103-9F78-4C65-A230-584346264451}" dt="2019-07-13T04:17:44.552" v="71" actId="20577"/>
          <ac:spMkLst>
            <pc:docMk/>
            <pc:sldMk cId="3525393545" sldId="272"/>
            <ac:spMk id="13" creationId="{00000000-0000-0000-0000-000000000000}"/>
          </ac:spMkLst>
        </pc:spChg>
        <pc:spChg chg="del">
          <ac:chgData name="siva sankar" userId="abe4fcfd6286a329" providerId="LiveId" clId="{F0828103-9F78-4C65-A230-584346264451}" dt="2019-07-13T04:17:56.231" v="72" actId="478"/>
          <ac:spMkLst>
            <pc:docMk/>
            <pc:sldMk cId="3525393545" sldId="272"/>
            <ac:spMk id="14" creationId="{00000000-0000-0000-0000-000000000000}"/>
          </ac:spMkLst>
        </pc:spChg>
        <pc:picChg chg="del">
          <ac:chgData name="siva sankar" userId="abe4fcfd6286a329" providerId="LiveId" clId="{F0828103-9F78-4C65-A230-584346264451}" dt="2019-07-13T04:18:02.567" v="74" actId="478"/>
          <ac:picMkLst>
            <pc:docMk/>
            <pc:sldMk cId="3525393545" sldId="272"/>
            <ac:picMk id="4" creationId="{49524F72-750F-4AF8-8556-1CB1504D5BEA}"/>
          </ac:picMkLst>
        </pc:picChg>
      </pc:sldChg>
      <pc:sldChg chg="addSp delSp modSp mod setBg modClrScheme chgLayout">
        <pc:chgData name="siva sankar" userId="abe4fcfd6286a329" providerId="LiveId" clId="{F0828103-9F78-4C65-A230-584346264451}" dt="2019-07-13T04:55:33.182" v="664" actId="14100"/>
        <pc:sldMkLst>
          <pc:docMk/>
          <pc:sldMk cId="3515686704" sldId="273"/>
        </pc:sldMkLst>
        <pc:spChg chg="add del mod">
          <ac:chgData name="siva sankar" userId="abe4fcfd6286a329" providerId="LiveId" clId="{F0828103-9F78-4C65-A230-584346264451}" dt="2019-07-13T04:18:59.007" v="87" actId="478"/>
          <ac:spMkLst>
            <pc:docMk/>
            <pc:sldMk cId="3515686704" sldId="273"/>
            <ac:spMk id="4" creationId="{4A6BB7B6-6F6F-48A0-9202-F5161716F8EA}"/>
          </ac:spMkLst>
        </pc:spChg>
        <pc:spChg chg="mod">
          <ac:chgData name="siva sankar" userId="abe4fcfd6286a329" providerId="LiveId" clId="{F0828103-9F78-4C65-A230-584346264451}" dt="2019-07-13T04:54:18.942" v="646" actId="26606"/>
          <ac:spMkLst>
            <pc:docMk/>
            <pc:sldMk cId="3515686704" sldId="273"/>
            <ac:spMk id="13" creationId="{00000000-0000-0000-0000-000000000000}"/>
          </ac:spMkLst>
        </pc:spChg>
        <pc:spChg chg="del mod">
          <ac:chgData name="siva sankar" userId="abe4fcfd6286a329" providerId="LiveId" clId="{F0828103-9F78-4C65-A230-584346264451}" dt="2019-07-13T04:18:56.960" v="86" actId="478"/>
          <ac:spMkLst>
            <pc:docMk/>
            <pc:sldMk cId="3515686704" sldId="273"/>
            <ac:spMk id="14" creationId="{00000000-0000-0000-0000-000000000000}"/>
          </ac:spMkLst>
        </pc:spChg>
        <pc:picChg chg="del">
          <ac:chgData name="siva sankar" userId="abe4fcfd6286a329" providerId="LiveId" clId="{F0828103-9F78-4C65-A230-584346264451}" dt="2019-07-13T04:18:31.370" v="82" actId="478"/>
          <ac:picMkLst>
            <pc:docMk/>
            <pc:sldMk cId="3515686704" sldId="273"/>
            <ac:picMk id="3" creationId="{758C2C0C-165C-4B28-B78B-B8A0EB129BA7}"/>
          </ac:picMkLst>
        </pc:picChg>
        <pc:picChg chg="add del mod">
          <ac:chgData name="siva sankar" userId="abe4fcfd6286a329" providerId="LiveId" clId="{F0828103-9F78-4C65-A230-584346264451}" dt="2019-07-13T04:54:13.908" v="641" actId="478"/>
          <ac:picMkLst>
            <pc:docMk/>
            <pc:sldMk cId="3515686704" sldId="273"/>
            <ac:picMk id="5" creationId="{C0BF9657-73CD-4165-B966-EA013E9C7CC5}"/>
          </ac:picMkLst>
        </pc:picChg>
        <pc:picChg chg="add mod">
          <ac:chgData name="siva sankar" userId="abe4fcfd6286a329" providerId="LiveId" clId="{F0828103-9F78-4C65-A230-584346264451}" dt="2019-07-13T04:55:29.779" v="663" actId="14100"/>
          <ac:picMkLst>
            <pc:docMk/>
            <pc:sldMk cId="3515686704" sldId="273"/>
            <ac:picMk id="7" creationId="{84290B0B-BF3A-4A05-A940-B761BE3D795C}"/>
          </ac:picMkLst>
        </pc:picChg>
        <pc:picChg chg="add mod">
          <ac:chgData name="siva sankar" userId="abe4fcfd6286a329" providerId="LiveId" clId="{F0828103-9F78-4C65-A230-584346264451}" dt="2019-07-13T04:55:33.182" v="664" actId="14100"/>
          <ac:picMkLst>
            <pc:docMk/>
            <pc:sldMk cId="3515686704" sldId="273"/>
            <ac:picMk id="10" creationId="{2B9044BA-4C4C-4273-86D9-616EDAE1CADA}"/>
          </ac:picMkLst>
        </pc:picChg>
      </pc:sldChg>
      <pc:sldChg chg="addSp delSp modSp mod setBg modClrScheme chgLayout">
        <pc:chgData name="siva sankar" userId="abe4fcfd6286a329" providerId="LiveId" clId="{F0828103-9F78-4C65-A230-584346264451}" dt="2019-07-13T04:51:11.594" v="633" actId="14100"/>
        <pc:sldMkLst>
          <pc:docMk/>
          <pc:sldMk cId="3482585036" sldId="274"/>
        </pc:sldMkLst>
        <pc:spChg chg="mod">
          <ac:chgData name="siva sankar" userId="abe4fcfd6286a329" providerId="LiveId" clId="{F0828103-9F78-4C65-A230-584346264451}" dt="2019-07-13T04:51:08.080" v="632" actId="14100"/>
          <ac:spMkLst>
            <pc:docMk/>
            <pc:sldMk cId="3482585036" sldId="274"/>
            <ac:spMk id="13" creationId="{00000000-0000-0000-0000-000000000000}"/>
          </ac:spMkLst>
        </pc:spChg>
        <pc:spChg chg="mod">
          <ac:chgData name="siva sankar" userId="abe4fcfd6286a329" providerId="LiveId" clId="{F0828103-9F78-4C65-A230-584346264451}" dt="2019-07-13T04:51:11.594" v="633" actId="14100"/>
          <ac:spMkLst>
            <pc:docMk/>
            <pc:sldMk cId="3482585036" sldId="274"/>
            <ac:spMk id="14" creationId="{00000000-0000-0000-0000-000000000000}"/>
          </ac:spMkLst>
        </pc:spChg>
        <pc:spChg chg="add del mod">
          <ac:chgData name="siva sankar" userId="abe4fcfd6286a329" providerId="LiveId" clId="{F0828103-9F78-4C65-A230-584346264451}" dt="2019-07-13T04:20:19.190" v="106" actId="478"/>
          <ac:spMkLst>
            <pc:docMk/>
            <pc:sldMk cId="3482585036" sldId="274"/>
            <ac:spMk id="19" creationId="{F3282D19-7996-47D7-AD83-3EAB7292E327}"/>
          </ac:spMkLst>
        </pc:spChg>
        <pc:picChg chg="add mod">
          <ac:chgData name="siva sankar" userId="abe4fcfd6286a329" providerId="LiveId" clId="{F0828103-9F78-4C65-A230-584346264451}" dt="2019-07-13T04:21:13.643" v="119" actId="14100"/>
          <ac:picMkLst>
            <pc:docMk/>
            <pc:sldMk cId="3482585036" sldId="274"/>
            <ac:picMk id="5" creationId="{DF76CDDC-6E6B-44CC-8A49-F00D3530490C}"/>
          </ac:picMkLst>
        </pc:picChg>
      </pc:sldChg>
      <pc:sldChg chg="addSp delSp modSp">
        <pc:chgData name="siva sankar" userId="abe4fcfd6286a329" providerId="LiveId" clId="{F0828103-9F78-4C65-A230-584346264451}" dt="2019-07-13T04:22:10.476" v="129"/>
        <pc:sldMkLst>
          <pc:docMk/>
          <pc:sldMk cId="2179493390" sldId="275"/>
        </pc:sldMkLst>
        <pc:spChg chg="del">
          <ac:chgData name="siva sankar" userId="abe4fcfd6286a329" providerId="LiveId" clId="{F0828103-9F78-4C65-A230-584346264451}" dt="2019-07-13T04:21:28.461" v="121" actId="478"/>
          <ac:spMkLst>
            <pc:docMk/>
            <pc:sldMk cId="2179493390" sldId="275"/>
            <ac:spMk id="2" creationId="{216513E5-D3EC-4ED0-A25E-9BC1691EC006}"/>
          </ac:spMkLst>
        </pc:spChg>
        <pc:spChg chg="mod">
          <ac:chgData name="siva sankar" userId="abe4fcfd6286a329" providerId="LiveId" clId="{F0828103-9F78-4C65-A230-584346264451}" dt="2019-07-13T04:21:46.657" v="126" actId="14100"/>
          <ac:spMkLst>
            <pc:docMk/>
            <pc:sldMk cId="2179493390" sldId="275"/>
            <ac:spMk id="6" creationId="{D83E934A-47A2-49D0-AF76-68098ADB6B7F}"/>
          </ac:spMkLst>
        </pc:spChg>
        <pc:spChg chg="mod">
          <ac:chgData name="siva sankar" userId="abe4fcfd6286a329" providerId="LiveId" clId="{F0828103-9F78-4C65-A230-584346264451}" dt="2019-07-13T04:22:10.476" v="129"/>
          <ac:spMkLst>
            <pc:docMk/>
            <pc:sldMk cId="2179493390" sldId="275"/>
            <ac:spMk id="13" creationId="{00000000-0000-0000-0000-000000000000}"/>
          </ac:spMkLst>
        </pc:spChg>
        <pc:picChg chg="del">
          <ac:chgData name="siva sankar" userId="abe4fcfd6286a329" providerId="LiveId" clId="{F0828103-9F78-4C65-A230-584346264451}" dt="2019-07-13T04:21:32.517" v="122" actId="478"/>
          <ac:picMkLst>
            <pc:docMk/>
            <pc:sldMk cId="2179493390" sldId="275"/>
            <ac:picMk id="4" creationId="{23BE5D67-ADA2-4AC6-8E9A-FEC2EEBB9C45}"/>
          </ac:picMkLst>
        </pc:picChg>
        <pc:picChg chg="add mod">
          <ac:chgData name="siva sankar" userId="abe4fcfd6286a329" providerId="LiveId" clId="{F0828103-9F78-4C65-A230-584346264451}" dt="2019-07-13T04:21:55.333" v="128" actId="14100"/>
          <ac:picMkLst>
            <pc:docMk/>
            <pc:sldMk cId="2179493390" sldId="275"/>
            <ac:picMk id="7" creationId="{DAF5B6E4-7FC0-41A1-B001-C546693EAB74}"/>
          </ac:picMkLst>
        </pc:picChg>
      </pc:sldChg>
      <pc:sldChg chg="addSp delSp modSp">
        <pc:chgData name="siva sankar" userId="abe4fcfd6286a329" providerId="LiveId" clId="{F0828103-9F78-4C65-A230-584346264451}" dt="2019-07-13T04:56:48.856" v="674" actId="14100"/>
        <pc:sldMkLst>
          <pc:docMk/>
          <pc:sldMk cId="3042056497" sldId="276"/>
        </pc:sldMkLst>
        <pc:spChg chg="add mod">
          <ac:chgData name="siva sankar" userId="abe4fcfd6286a329" providerId="LiveId" clId="{F0828103-9F78-4C65-A230-584346264451}" dt="2019-07-13T04:56:40.612" v="672"/>
          <ac:spMkLst>
            <pc:docMk/>
            <pc:sldMk cId="3042056497" sldId="276"/>
            <ac:spMk id="6" creationId="{6734521F-82DA-466A-970B-E583F5FDA4B5}"/>
          </ac:spMkLst>
        </pc:spChg>
        <pc:spChg chg="mod">
          <ac:chgData name="siva sankar" userId="abe4fcfd6286a329" providerId="LiveId" clId="{F0828103-9F78-4C65-A230-584346264451}" dt="2019-07-13T04:23:20.322" v="144" actId="14100"/>
          <ac:spMkLst>
            <pc:docMk/>
            <pc:sldMk cId="3042056497" sldId="276"/>
            <ac:spMk id="13" creationId="{00000000-0000-0000-0000-000000000000}"/>
          </ac:spMkLst>
        </pc:spChg>
        <pc:spChg chg="mod">
          <ac:chgData name="siva sankar" userId="abe4fcfd6286a329" providerId="LiveId" clId="{F0828103-9F78-4C65-A230-584346264451}" dt="2019-07-13T04:56:45.551" v="673" actId="14100"/>
          <ac:spMkLst>
            <pc:docMk/>
            <pc:sldMk cId="3042056497" sldId="276"/>
            <ac:spMk id="14" creationId="{00000000-0000-0000-0000-000000000000}"/>
          </ac:spMkLst>
        </pc:spChg>
        <pc:picChg chg="del mod">
          <ac:chgData name="siva sankar" userId="abe4fcfd6286a329" providerId="LiveId" clId="{F0828103-9F78-4C65-A230-584346264451}" dt="2019-07-13T04:24:32.372" v="172" actId="478"/>
          <ac:picMkLst>
            <pc:docMk/>
            <pc:sldMk cId="3042056497" sldId="276"/>
            <ac:picMk id="3" creationId="{826CAB8B-19CA-4AC6-B9B0-BE80FB92E495}"/>
          </ac:picMkLst>
        </pc:picChg>
        <pc:picChg chg="add mod">
          <ac:chgData name="siva sankar" userId="abe4fcfd6286a329" providerId="LiveId" clId="{F0828103-9F78-4C65-A230-584346264451}" dt="2019-07-13T04:56:48.856" v="674" actId="14100"/>
          <ac:picMkLst>
            <pc:docMk/>
            <pc:sldMk cId="3042056497" sldId="276"/>
            <ac:picMk id="5" creationId="{2E354121-12E9-4EEF-9975-C5CCDC22F62F}"/>
          </ac:picMkLst>
        </pc:picChg>
      </pc:sldChg>
      <pc:sldChg chg="addSp modSp">
        <pc:chgData name="siva sankar" userId="abe4fcfd6286a329" providerId="LiveId" clId="{F0828103-9F78-4C65-A230-584346264451}" dt="2019-07-13T04:25:42.298" v="193" actId="1076"/>
        <pc:sldMkLst>
          <pc:docMk/>
          <pc:sldMk cId="608174036" sldId="277"/>
        </pc:sldMkLst>
        <pc:spChg chg="mod">
          <ac:chgData name="siva sankar" userId="abe4fcfd6286a329" providerId="LiveId" clId="{F0828103-9F78-4C65-A230-584346264451}" dt="2019-07-13T04:24:48.973" v="178" actId="20577"/>
          <ac:spMkLst>
            <pc:docMk/>
            <pc:sldMk cId="608174036" sldId="277"/>
            <ac:spMk id="13" creationId="{00000000-0000-0000-0000-000000000000}"/>
          </ac:spMkLst>
        </pc:spChg>
        <pc:spChg chg="mod">
          <ac:chgData name="siva sankar" userId="abe4fcfd6286a329" providerId="LiveId" clId="{F0828103-9F78-4C65-A230-584346264451}" dt="2019-07-13T04:25:30.367" v="191"/>
          <ac:spMkLst>
            <pc:docMk/>
            <pc:sldMk cId="608174036" sldId="277"/>
            <ac:spMk id="14" creationId="{00000000-0000-0000-0000-000000000000}"/>
          </ac:spMkLst>
        </pc:spChg>
        <pc:picChg chg="add mod">
          <ac:chgData name="siva sankar" userId="abe4fcfd6286a329" providerId="LiveId" clId="{F0828103-9F78-4C65-A230-584346264451}" dt="2019-07-13T04:25:11.332" v="183" actId="1076"/>
          <ac:picMkLst>
            <pc:docMk/>
            <pc:sldMk cId="608174036" sldId="277"/>
            <ac:picMk id="4" creationId="{5F195392-838D-4AD3-AC07-2A75AA343356}"/>
          </ac:picMkLst>
        </pc:picChg>
        <pc:picChg chg="add mod">
          <ac:chgData name="siva sankar" userId="abe4fcfd6286a329" providerId="LiveId" clId="{F0828103-9F78-4C65-A230-584346264451}" dt="2019-07-13T04:25:42.298" v="193" actId="1076"/>
          <ac:picMkLst>
            <pc:docMk/>
            <pc:sldMk cId="608174036" sldId="277"/>
            <ac:picMk id="5" creationId="{08EF8EBF-D7DE-43C1-B349-74DFF1BCF822}"/>
          </ac:picMkLst>
        </pc:picChg>
      </pc:sldChg>
      <pc:sldChg chg="addSp delSp modSp">
        <pc:chgData name="siva sankar" userId="abe4fcfd6286a329" providerId="LiveId" clId="{F0828103-9F78-4C65-A230-584346264451}" dt="2019-07-13T04:51:22.282" v="634" actId="14100"/>
        <pc:sldMkLst>
          <pc:docMk/>
          <pc:sldMk cId="2433897150" sldId="278"/>
        </pc:sldMkLst>
        <pc:spChg chg="add mod">
          <ac:chgData name="siva sankar" userId="abe4fcfd6286a329" providerId="LiveId" clId="{F0828103-9F78-4C65-A230-584346264451}" dt="2019-07-13T04:51:22.282" v="634" actId="14100"/>
          <ac:spMkLst>
            <pc:docMk/>
            <pc:sldMk cId="2433897150" sldId="278"/>
            <ac:spMk id="3" creationId="{9926E8C1-C692-488A-9DF7-B6CFFE9A77B0}"/>
          </ac:spMkLst>
        </pc:spChg>
        <pc:spChg chg="mod">
          <ac:chgData name="siva sankar" userId="abe4fcfd6286a329" providerId="LiveId" clId="{F0828103-9F78-4C65-A230-584346264451}" dt="2019-07-13T04:25:53.702" v="198" actId="20577"/>
          <ac:spMkLst>
            <pc:docMk/>
            <pc:sldMk cId="2433897150" sldId="278"/>
            <ac:spMk id="13" creationId="{00000000-0000-0000-0000-000000000000}"/>
          </ac:spMkLst>
        </pc:spChg>
        <pc:picChg chg="del">
          <ac:chgData name="siva sankar" userId="abe4fcfd6286a329" providerId="LiveId" clId="{F0828103-9F78-4C65-A230-584346264451}" dt="2019-07-13T04:26:08.366" v="199" actId="478"/>
          <ac:picMkLst>
            <pc:docMk/>
            <pc:sldMk cId="2433897150" sldId="278"/>
            <ac:picMk id="6" creationId="{31DBC5B9-269E-4B18-B671-4D8DDE6D3521}"/>
          </ac:picMkLst>
        </pc:picChg>
        <pc:picChg chg="add mod">
          <ac:chgData name="siva sankar" userId="abe4fcfd6286a329" providerId="LiveId" clId="{F0828103-9F78-4C65-A230-584346264451}" dt="2019-07-13T04:26:17.286" v="202" actId="1076"/>
          <ac:picMkLst>
            <pc:docMk/>
            <pc:sldMk cId="2433897150" sldId="278"/>
            <ac:picMk id="7" creationId="{163AE01E-2ABB-4B0F-AB18-1FB4C9225380}"/>
          </ac:picMkLst>
        </pc:picChg>
      </pc:sldChg>
      <pc:sldChg chg="addSp modSp mod ord setBg modClrScheme chgLayout">
        <pc:chgData name="siva sankar" userId="abe4fcfd6286a329" providerId="LiveId" clId="{F0828103-9F78-4C65-A230-584346264451}" dt="2019-07-13T04:28:43.313" v="247" actId="26606"/>
        <pc:sldMkLst>
          <pc:docMk/>
          <pc:sldMk cId="3023927941" sldId="279"/>
        </pc:sldMkLst>
        <pc:spChg chg="mod">
          <ac:chgData name="siva sankar" userId="abe4fcfd6286a329" providerId="LiveId" clId="{F0828103-9F78-4C65-A230-584346264451}" dt="2019-07-13T04:28:43.313" v="247" actId="26606"/>
          <ac:spMkLst>
            <pc:docMk/>
            <pc:sldMk cId="3023927941" sldId="279"/>
            <ac:spMk id="13" creationId="{00000000-0000-0000-0000-000000000000}"/>
          </ac:spMkLst>
        </pc:spChg>
        <pc:spChg chg="mod">
          <ac:chgData name="siva sankar" userId="abe4fcfd6286a329" providerId="LiveId" clId="{F0828103-9F78-4C65-A230-584346264451}" dt="2019-07-13T04:28:43.313" v="247" actId="26606"/>
          <ac:spMkLst>
            <pc:docMk/>
            <pc:sldMk cId="3023927941" sldId="279"/>
            <ac:spMk id="14" creationId="{00000000-0000-0000-0000-000000000000}"/>
          </ac:spMkLst>
        </pc:spChg>
        <pc:picChg chg="add mod">
          <ac:chgData name="siva sankar" userId="abe4fcfd6286a329" providerId="LiveId" clId="{F0828103-9F78-4C65-A230-584346264451}" dt="2019-07-13T04:28:43.313" v="247" actId="26606"/>
          <ac:picMkLst>
            <pc:docMk/>
            <pc:sldMk cId="3023927941" sldId="279"/>
            <ac:picMk id="4" creationId="{17FADA6E-112D-49B0-BE22-DDBD16F60AB5}"/>
          </ac:picMkLst>
        </pc:picChg>
      </pc:sldChg>
      <pc:sldChg chg="addSp modSp">
        <pc:chgData name="siva sankar" userId="abe4fcfd6286a329" providerId="LiveId" clId="{F0828103-9F78-4C65-A230-584346264451}" dt="2019-07-13T04:33:16.944" v="355" actId="14100"/>
        <pc:sldMkLst>
          <pc:docMk/>
          <pc:sldMk cId="3191310820" sldId="280"/>
        </pc:sldMkLst>
        <pc:spChg chg="add mod">
          <ac:chgData name="siva sankar" userId="abe4fcfd6286a329" providerId="LiveId" clId="{F0828103-9F78-4C65-A230-584346264451}" dt="2019-07-13T04:31:29.716" v="289" actId="255"/>
          <ac:spMkLst>
            <pc:docMk/>
            <pc:sldMk cId="3191310820" sldId="280"/>
            <ac:spMk id="4" creationId="{B94D279B-CBC9-40F1-9245-622B93DD683A}"/>
          </ac:spMkLst>
        </pc:spChg>
        <pc:spChg chg="mod">
          <ac:chgData name="siva sankar" userId="abe4fcfd6286a329" providerId="LiveId" clId="{F0828103-9F78-4C65-A230-584346264451}" dt="2019-07-13T04:31:08.643" v="281"/>
          <ac:spMkLst>
            <pc:docMk/>
            <pc:sldMk cId="3191310820" sldId="280"/>
            <ac:spMk id="13" creationId="{00000000-0000-0000-0000-000000000000}"/>
          </ac:spMkLst>
        </pc:spChg>
        <pc:spChg chg="mod">
          <ac:chgData name="siva sankar" userId="abe4fcfd6286a329" providerId="LiveId" clId="{F0828103-9F78-4C65-A230-584346264451}" dt="2019-07-13T04:33:00.844" v="349" actId="20577"/>
          <ac:spMkLst>
            <pc:docMk/>
            <pc:sldMk cId="3191310820" sldId="280"/>
            <ac:spMk id="14" creationId="{00000000-0000-0000-0000-000000000000}"/>
          </ac:spMkLst>
        </pc:spChg>
        <pc:picChg chg="add mod">
          <ac:chgData name="siva sankar" userId="abe4fcfd6286a329" providerId="LiveId" clId="{F0828103-9F78-4C65-A230-584346264451}" dt="2019-07-13T04:33:16.944" v="355" actId="14100"/>
          <ac:picMkLst>
            <pc:docMk/>
            <pc:sldMk cId="3191310820" sldId="280"/>
            <ac:picMk id="5" creationId="{040ADE6B-1EBF-4FF6-B1D2-4498E8FF86C9}"/>
          </ac:picMkLst>
        </pc:picChg>
      </pc:sldChg>
      <pc:sldChg chg="addSp modSp">
        <pc:chgData name="siva sankar" userId="abe4fcfd6286a329" providerId="LiveId" clId="{F0828103-9F78-4C65-A230-584346264451}" dt="2019-07-13T04:34:48.125" v="373" actId="14100"/>
        <pc:sldMkLst>
          <pc:docMk/>
          <pc:sldMk cId="2174929302" sldId="283"/>
        </pc:sldMkLst>
        <pc:spChg chg="add mod">
          <ac:chgData name="siva sankar" userId="abe4fcfd6286a329" providerId="LiveId" clId="{F0828103-9F78-4C65-A230-584346264451}" dt="2019-07-13T04:34:15.088" v="365" actId="255"/>
          <ac:spMkLst>
            <pc:docMk/>
            <pc:sldMk cId="2174929302" sldId="283"/>
            <ac:spMk id="4" creationId="{74213085-1373-4E9E-B44B-3AA9D6915F14}"/>
          </ac:spMkLst>
        </pc:spChg>
        <pc:spChg chg="mod">
          <ac:chgData name="siva sankar" userId="abe4fcfd6286a329" providerId="LiveId" clId="{F0828103-9F78-4C65-A230-584346264451}" dt="2019-07-13T04:33:47.587" v="361" actId="20577"/>
          <ac:spMkLst>
            <pc:docMk/>
            <pc:sldMk cId="2174929302" sldId="283"/>
            <ac:spMk id="13" creationId="{00000000-0000-0000-0000-000000000000}"/>
          </ac:spMkLst>
        </pc:spChg>
        <pc:spChg chg="mod">
          <ac:chgData name="siva sankar" userId="abe4fcfd6286a329" providerId="LiveId" clId="{F0828103-9F78-4C65-A230-584346264451}" dt="2019-07-13T04:34:35.769" v="369" actId="5793"/>
          <ac:spMkLst>
            <pc:docMk/>
            <pc:sldMk cId="2174929302" sldId="283"/>
            <ac:spMk id="14" creationId="{00000000-0000-0000-0000-000000000000}"/>
          </ac:spMkLst>
        </pc:spChg>
        <pc:picChg chg="add mod">
          <ac:chgData name="siva sankar" userId="abe4fcfd6286a329" providerId="LiveId" clId="{F0828103-9F78-4C65-A230-584346264451}" dt="2019-07-13T04:34:48.125" v="373" actId="14100"/>
          <ac:picMkLst>
            <pc:docMk/>
            <pc:sldMk cId="2174929302" sldId="283"/>
            <ac:picMk id="5" creationId="{B411F42B-A021-4040-8290-50C55D623B7B}"/>
          </ac:picMkLst>
        </pc:picChg>
      </pc:sldChg>
      <pc:sldChg chg="addSp delSp modSp mod setBg modClrScheme chgLayout">
        <pc:chgData name="siva sankar" userId="abe4fcfd6286a329" providerId="LiveId" clId="{F0828103-9F78-4C65-A230-584346264451}" dt="2019-07-13T04:51:41.073" v="637" actId="14100"/>
        <pc:sldMkLst>
          <pc:docMk/>
          <pc:sldMk cId="2846540818" sldId="284"/>
        </pc:sldMkLst>
        <pc:spChg chg="mod">
          <ac:chgData name="siva sankar" userId="abe4fcfd6286a329" providerId="LiveId" clId="{F0828103-9F78-4C65-A230-584346264451}" dt="2019-07-13T04:51:34.469" v="635" actId="14100"/>
          <ac:spMkLst>
            <pc:docMk/>
            <pc:sldMk cId="2846540818" sldId="284"/>
            <ac:spMk id="13" creationId="{00000000-0000-0000-0000-000000000000}"/>
          </ac:spMkLst>
        </pc:spChg>
        <pc:spChg chg="add del mod">
          <ac:chgData name="siva sankar" userId="abe4fcfd6286a329" providerId="LiveId" clId="{F0828103-9F78-4C65-A230-584346264451}" dt="2019-07-13T04:51:41.073" v="637" actId="14100"/>
          <ac:spMkLst>
            <pc:docMk/>
            <pc:sldMk cId="2846540818" sldId="284"/>
            <ac:spMk id="14" creationId="{00000000-0000-0000-0000-000000000000}"/>
          </ac:spMkLst>
        </pc:spChg>
        <pc:picChg chg="add mod">
          <ac:chgData name="siva sankar" userId="abe4fcfd6286a329" providerId="LiveId" clId="{F0828103-9F78-4C65-A230-584346264451}" dt="2019-07-13T04:35:45.256" v="381"/>
          <ac:picMkLst>
            <pc:docMk/>
            <pc:sldMk cId="2846540818" sldId="284"/>
            <ac:picMk id="4" creationId="{C09F19DF-719B-4833-A947-412DDECEF41B}"/>
          </ac:picMkLst>
        </pc:picChg>
        <pc:picChg chg="add mod">
          <ac:chgData name="siva sankar" userId="abe4fcfd6286a329" providerId="LiveId" clId="{F0828103-9F78-4C65-A230-584346264451}" dt="2019-07-13T04:36:18.580" v="397" actId="14100"/>
          <ac:picMkLst>
            <pc:docMk/>
            <pc:sldMk cId="2846540818" sldId="284"/>
            <ac:picMk id="5" creationId="{3E81F34D-6708-49DC-8D60-1E76970A3B6F}"/>
          </ac:picMkLst>
        </pc:picChg>
      </pc:sldChg>
      <pc:sldChg chg="delSp modSp">
        <pc:chgData name="siva sankar" userId="abe4fcfd6286a329" providerId="LiveId" clId="{F0828103-9F78-4C65-A230-584346264451}" dt="2019-07-13T04:31:43.407" v="292" actId="1076"/>
        <pc:sldMkLst>
          <pc:docMk/>
          <pc:sldMk cId="2767605028" sldId="285"/>
        </pc:sldMkLst>
        <pc:spChg chg="mod">
          <ac:chgData name="siva sankar" userId="abe4fcfd6286a329" providerId="LiveId" clId="{F0828103-9F78-4C65-A230-584346264451}" dt="2019-07-13T04:31:38.834" v="291" actId="255"/>
          <ac:spMkLst>
            <pc:docMk/>
            <pc:sldMk cId="2767605028" sldId="285"/>
            <ac:spMk id="4" creationId="{5A1054AB-1723-40DA-962B-E5993BD3E504}"/>
          </ac:spMkLst>
        </pc:spChg>
        <pc:spChg chg="mod">
          <ac:chgData name="siva sankar" userId="abe4fcfd6286a329" providerId="LiveId" clId="{F0828103-9F78-4C65-A230-584346264451}" dt="2019-07-13T04:31:43.407" v="292" actId="1076"/>
          <ac:spMkLst>
            <pc:docMk/>
            <pc:sldMk cId="2767605028" sldId="285"/>
            <ac:spMk id="5" creationId="{04B4B8AC-233C-4F4A-8F82-7A71337F1ECA}"/>
          </ac:spMkLst>
        </pc:spChg>
        <pc:spChg chg="mod">
          <ac:chgData name="siva sankar" userId="abe4fcfd6286a329" providerId="LiveId" clId="{F0828103-9F78-4C65-A230-584346264451}" dt="2019-07-13T04:29:17.118" v="256" actId="20577"/>
          <ac:spMkLst>
            <pc:docMk/>
            <pc:sldMk cId="2767605028" sldId="285"/>
            <ac:spMk id="13" creationId="{00000000-0000-0000-0000-000000000000}"/>
          </ac:spMkLst>
        </pc:spChg>
        <pc:picChg chg="del">
          <ac:chgData name="siva sankar" userId="abe4fcfd6286a329" providerId="LiveId" clId="{F0828103-9F78-4C65-A230-584346264451}" dt="2019-07-13T04:29:41.123" v="260" actId="478"/>
          <ac:picMkLst>
            <pc:docMk/>
            <pc:sldMk cId="2767605028" sldId="285"/>
            <ac:picMk id="6" creationId="{8CD8EEC1-9E47-40FA-8985-DA5C98F186E2}"/>
          </ac:picMkLst>
        </pc:picChg>
      </pc:sldChg>
      <pc:sldChg chg="addSp delSp modSp">
        <pc:chgData name="siva sankar" userId="abe4fcfd6286a329" providerId="LiveId" clId="{F0828103-9F78-4C65-A230-584346264451}" dt="2019-07-13T04:37:49.545" v="420" actId="14100"/>
        <pc:sldMkLst>
          <pc:docMk/>
          <pc:sldMk cId="3268806793" sldId="286"/>
        </pc:sldMkLst>
        <pc:spChg chg="del mod">
          <ac:chgData name="siva sankar" userId="abe4fcfd6286a329" providerId="LiveId" clId="{F0828103-9F78-4C65-A230-584346264451}" dt="2019-07-13T04:37:12.968" v="412" actId="478"/>
          <ac:spMkLst>
            <pc:docMk/>
            <pc:sldMk cId="3268806793" sldId="286"/>
            <ac:spMk id="2" creationId="{5B22866A-AB0A-4360-872D-0538E2ED9165}"/>
          </ac:spMkLst>
        </pc:spChg>
        <pc:spChg chg="mod">
          <ac:chgData name="siva sankar" userId="abe4fcfd6286a329" providerId="LiveId" clId="{F0828103-9F78-4C65-A230-584346264451}" dt="2019-07-13T04:37:18.306" v="413" actId="255"/>
          <ac:spMkLst>
            <pc:docMk/>
            <pc:sldMk cId="3268806793" sldId="286"/>
            <ac:spMk id="4" creationId="{A5999485-C2FB-4D7B-9997-9F8644F0268C}"/>
          </ac:spMkLst>
        </pc:spChg>
        <pc:spChg chg="mod">
          <ac:chgData name="siva sankar" userId="abe4fcfd6286a329" providerId="LiveId" clId="{F0828103-9F78-4C65-A230-584346264451}" dt="2019-07-13T04:36:58.340" v="405" actId="20577"/>
          <ac:spMkLst>
            <pc:docMk/>
            <pc:sldMk cId="3268806793" sldId="286"/>
            <ac:spMk id="13" creationId="{00000000-0000-0000-0000-000000000000}"/>
          </ac:spMkLst>
        </pc:spChg>
        <pc:spChg chg="mod">
          <ac:chgData name="siva sankar" userId="abe4fcfd6286a329" providerId="LiveId" clId="{F0828103-9F78-4C65-A230-584346264451}" dt="2019-07-13T04:37:35.950" v="417" actId="20577"/>
          <ac:spMkLst>
            <pc:docMk/>
            <pc:sldMk cId="3268806793" sldId="286"/>
            <ac:spMk id="14" creationId="{00000000-0000-0000-0000-000000000000}"/>
          </ac:spMkLst>
        </pc:spChg>
        <pc:picChg chg="del">
          <ac:chgData name="siva sankar" userId="abe4fcfd6286a329" providerId="LiveId" clId="{F0828103-9F78-4C65-A230-584346264451}" dt="2019-07-13T04:37:20.471" v="414" actId="478"/>
          <ac:picMkLst>
            <pc:docMk/>
            <pc:sldMk cId="3268806793" sldId="286"/>
            <ac:picMk id="3" creationId="{22A84631-F0BD-47A8-8322-32F99E0BA57D}"/>
          </ac:picMkLst>
        </pc:picChg>
        <pc:picChg chg="add mod">
          <ac:chgData name="siva sankar" userId="abe4fcfd6286a329" providerId="LiveId" clId="{F0828103-9F78-4C65-A230-584346264451}" dt="2019-07-13T04:37:49.545" v="420" actId="14100"/>
          <ac:picMkLst>
            <pc:docMk/>
            <pc:sldMk cId="3268806793" sldId="286"/>
            <ac:picMk id="7" creationId="{C26F6F4D-E144-4801-9163-6AA2E2D64BD1}"/>
          </ac:picMkLst>
        </pc:picChg>
      </pc:sldChg>
      <pc:sldChg chg="addSp modSp mod setBg modClrScheme chgLayout">
        <pc:chgData name="siva sankar" userId="abe4fcfd6286a329" providerId="LiveId" clId="{F0828103-9F78-4C65-A230-584346264451}" dt="2019-07-13T04:40:11.154" v="467" actId="26606"/>
        <pc:sldMkLst>
          <pc:docMk/>
          <pc:sldMk cId="2313345999" sldId="287"/>
        </pc:sldMkLst>
        <pc:spChg chg="mod">
          <ac:chgData name="siva sankar" userId="abe4fcfd6286a329" providerId="LiveId" clId="{F0828103-9F78-4C65-A230-584346264451}" dt="2019-07-13T04:40:11.154" v="467" actId="26606"/>
          <ac:spMkLst>
            <pc:docMk/>
            <pc:sldMk cId="2313345999" sldId="287"/>
            <ac:spMk id="13" creationId="{00000000-0000-0000-0000-000000000000}"/>
          </ac:spMkLst>
        </pc:spChg>
        <pc:spChg chg="mod">
          <ac:chgData name="siva sankar" userId="abe4fcfd6286a329" providerId="LiveId" clId="{F0828103-9F78-4C65-A230-584346264451}" dt="2019-07-13T04:40:11.154" v="467" actId="26606"/>
          <ac:spMkLst>
            <pc:docMk/>
            <pc:sldMk cId="2313345999" sldId="287"/>
            <ac:spMk id="14" creationId="{00000000-0000-0000-0000-000000000000}"/>
          </ac:spMkLst>
        </pc:spChg>
        <pc:picChg chg="add mod">
          <ac:chgData name="siva sankar" userId="abe4fcfd6286a329" providerId="LiveId" clId="{F0828103-9F78-4C65-A230-584346264451}" dt="2019-07-13T04:40:11.154" v="467" actId="26606"/>
          <ac:picMkLst>
            <pc:docMk/>
            <pc:sldMk cId="2313345999" sldId="287"/>
            <ac:picMk id="4" creationId="{EA3F2C99-20E6-4350-B485-29C9779F8B6A}"/>
          </ac:picMkLst>
        </pc:picChg>
      </pc:sldChg>
      <pc:sldChg chg="addSp modSp">
        <pc:chgData name="siva sankar" userId="abe4fcfd6286a329" providerId="LiveId" clId="{F0828103-9F78-4C65-A230-584346264451}" dt="2019-07-13T04:27:58.659" v="232" actId="14100"/>
        <pc:sldMkLst>
          <pc:docMk/>
          <pc:sldMk cId="3098304581" sldId="295"/>
        </pc:sldMkLst>
        <pc:spChg chg="mod">
          <ac:chgData name="siva sankar" userId="abe4fcfd6286a329" providerId="LiveId" clId="{F0828103-9F78-4C65-A230-584346264451}" dt="2019-07-13T04:27:01.642" v="218" actId="20577"/>
          <ac:spMkLst>
            <pc:docMk/>
            <pc:sldMk cId="3098304581" sldId="295"/>
            <ac:spMk id="13" creationId="{00000000-0000-0000-0000-000000000000}"/>
          </ac:spMkLst>
        </pc:spChg>
        <pc:spChg chg="mod">
          <ac:chgData name="siva sankar" userId="abe4fcfd6286a329" providerId="LiveId" clId="{F0828103-9F78-4C65-A230-584346264451}" dt="2019-07-13T04:27:05.627" v="220" actId="20577"/>
          <ac:spMkLst>
            <pc:docMk/>
            <pc:sldMk cId="3098304581" sldId="295"/>
            <ac:spMk id="14" creationId="{00000000-0000-0000-0000-000000000000}"/>
          </ac:spMkLst>
        </pc:spChg>
        <pc:picChg chg="add mod">
          <ac:chgData name="siva sankar" userId="abe4fcfd6286a329" providerId="LiveId" clId="{F0828103-9F78-4C65-A230-584346264451}" dt="2019-07-13T04:27:55.200" v="231" actId="14100"/>
          <ac:picMkLst>
            <pc:docMk/>
            <pc:sldMk cId="3098304581" sldId="295"/>
            <ac:picMk id="4" creationId="{874DA281-F9A2-4D6F-BC4B-338C8ABD65CE}"/>
          </ac:picMkLst>
        </pc:picChg>
        <pc:picChg chg="add mod">
          <ac:chgData name="siva sankar" userId="abe4fcfd6286a329" providerId="LiveId" clId="{F0828103-9F78-4C65-A230-584346264451}" dt="2019-07-13T04:27:58.659" v="232" actId="14100"/>
          <ac:picMkLst>
            <pc:docMk/>
            <pc:sldMk cId="3098304581" sldId="295"/>
            <ac:picMk id="5" creationId="{4AD37034-67AA-48DC-AA2F-7029E5DDC233}"/>
          </ac:picMkLst>
        </pc:picChg>
      </pc:sldChg>
      <pc:sldChg chg="ord">
        <pc:chgData name="siva sankar" userId="abe4fcfd6286a329" providerId="LiveId" clId="{F0828103-9F78-4C65-A230-584346264451}" dt="2019-07-13T04:33:27.539" v="356"/>
        <pc:sldMkLst>
          <pc:docMk/>
          <pc:sldMk cId="1595395416" sldId="298"/>
        </pc:sldMkLst>
      </pc:sldChg>
      <pc:sldChg chg="addSp modSp">
        <pc:chgData name="siva sankar" userId="abe4fcfd6286a329" providerId="LiveId" clId="{F0828103-9F78-4C65-A230-584346264451}" dt="2019-07-13T04:41:09.788" v="478" actId="14100"/>
        <pc:sldMkLst>
          <pc:docMk/>
          <pc:sldMk cId="2128798342" sldId="300"/>
        </pc:sldMkLst>
        <pc:spChg chg="mod">
          <ac:chgData name="siva sankar" userId="abe4fcfd6286a329" providerId="LiveId" clId="{F0828103-9F78-4C65-A230-584346264451}" dt="2019-07-13T04:40:28.296" v="468"/>
          <ac:spMkLst>
            <pc:docMk/>
            <pc:sldMk cId="2128798342" sldId="300"/>
            <ac:spMk id="13" creationId="{00000000-0000-0000-0000-000000000000}"/>
          </ac:spMkLst>
        </pc:spChg>
        <pc:spChg chg="mod">
          <ac:chgData name="siva sankar" userId="abe4fcfd6286a329" providerId="LiveId" clId="{F0828103-9F78-4C65-A230-584346264451}" dt="2019-07-13T04:40:38.714" v="470" actId="20577"/>
          <ac:spMkLst>
            <pc:docMk/>
            <pc:sldMk cId="2128798342" sldId="300"/>
            <ac:spMk id="14" creationId="{00000000-0000-0000-0000-000000000000}"/>
          </ac:spMkLst>
        </pc:spChg>
        <pc:picChg chg="add mod">
          <ac:chgData name="siva sankar" userId="abe4fcfd6286a329" providerId="LiveId" clId="{F0828103-9F78-4C65-A230-584346264451}" dt="2019-07-13T04:41:09.788" v="478" actId="14100"/>
          <ac:picMkLst>
            <pc:docMk/>
            <pc:sldMk cId="2128798342" sldId="300"/>
            <ac:picMk id="4" creationId="{255B12DB-3A03-45DC-929D-21C7E058CD09}"/>
          </ac:picMkLst>
        </pc:picChg>
      </pc:sldChg>
      <pc:sldChg chg="addSp modSp">
        <pc:chgData name="siva sankar" userId="abe4fcfd6286a329" providerId="LiveId" clId="{F0828103-9F78-4C65-A230-584346264451}" dt="2019-07-13T04:41:19.640" v="479"/>
        <pc:sldMkLst>
          <pc:docMk/>
          <pc:sldMk cId="3443293439" sldId="302"/>
        </pc:sldMkLst>
        <pc:spChg chg="mod">
          <ac:chgData name="siva sankar" userId="abe4fcfd6286a329" providerId="LiveId" clId="{F0828103-9F78-4C65-A230-584346264451}" dt="2019-07-13T04:41:19.640" v="479"/>
          <ac:spMkLst>
            <pc:docMk/>
            <pc:sldMk cId="3443293439" sldId="302"/>
            <ac:spMk id="13" creationId="{00000000-0000-0000-0000-000000000000}"/>
          </ac:spMkLst>
        </pc:spChg>
        <pc:spChg chg="mod">
          <ac:chgData name="siva sankar" userId="abe4fcfd6286a329" providerId="LiveId" clId="{F0828103-9F78-4C65-A230-584346264451}" dt="2019-07-13T04:40:57.482" v="474" actId="20577"/>
          <ac:spMkLst>
            <pc:docMk/>
            <pc:sldMk cId="3443293439" sldId="302"/>
            <ac:spMk id="14" creationId="{00000000-0000-0000-0000-000000000000}"/>
          </ac:spMkLst>
        </pc:spChg>
        <pc:picChg chg="add mod">
          <ac:chgData name="siva sankar" userId="abe4fcfd6286a329" providerId="LiveId" clId="{F0828103-9F78-4C65-A230-584346264451}" dt="2019-07-13T04:41:05.064" v="477" actId="14100"/>
          <ac:picMkLst>
            <pc:docMk/>
            <pc:sldMk cId="3443293439" sldId="302"/>
            <ac:picMk id="4" creationId="{4001DC46-AFE5-43C5-8435-A772CBD117CA}"/>
          </ac:picMkLst>
        </pc:picChg>
      </pc:sldChg>
      <pc:sldChg chg="addSp delSp modSp add">
        <pc:chgData name="siva sankar" userId="abe4fcfd6286a329" providerId="LiveId" clId="{F0828103-9F78-4C65-A230-584346264451}" dt="2019-07-13T04:42:16.013" v="490"/>
        <pc:sldMkLst>
          <pc:docMk/>
          <pc:sldMk cId="2519557512" sldId="303"/>
        </pc:sldMkLst>
        <pc:spChg chg="mod">
          <ac:chgData name="siva sankar" userId="abe4fcfd6286a329" providerId="LiveId" clId="{F0828103-9F78-4C65-A230-584346264451}" dt="2019-07-13T04:41:39.257" v="481"/>
          <ac:spMkLst>
            <pc:docMk/>
            <pc:sldMk cId="2519557512" sldId="303"/>
            <ac:spMk id="14" creationId="{00000000-0000-0000-0000-000000000000}"/>
          </ac:spMkLst>
        </pc:spChg>
        <pc:picChg chg="del">
          <ac:chgData name="siva sankar" userId="abe4fcfd6286a329" providerId="LiveId" clId="{F0828103-9F78-4C65-A230-584346264451}" dt="2019-07-13T04:41:42.907" v="482" actId="478"/>
          <ac:picMkLst>
            <pc:docMk/>
            <pc:sldMk cId="2519557512" sldId="303"/>
            <ac:picMk id="4" creationId="{4001DC46-AFE5-43C5-8435-A772CBD117CA}"/>
          </ac:picMkLst>
        </pc:picChg>
        <pc:picChg chg="add mod">
          <ac:chgData name="siva sankar" userId="abe4fcfd6286a329" providerId="LiveId" clId="{F0828103-9F78-4C65-A230-584346264451}" dt="2019-07-13T04:41:48.925" v="485" actId="14100"/>
          <ac:picMkLst>
            <pc:docMk/>
            <pc:sldMk cId="2519557512" sldId="303"/>
            <ac:picMk id="5" creationId="{9D4A0A85-1B81-4BAF-A4D9-4E6FC3966230}"/>
          </ac:picMkLst>
        </pc:picChg>
        <pc:picChg chg="add del">
          <ac:chgData name="siva sankar" userId="abe4fcfd6286a329" providerId="LiveId" clId="{F0828103-9F78-4C65-A230-584346264451}" dt="2019-07-13T04:42:05.180" v="488"/>
          <ac:picMkLst>
            <pc:docMk/>
            <pc:sldMk cId="2519557512" sldId="303"/>
            <ac:picMk id="6" creationId="{E3EB6E80-F63B-450B-BB27-2CA8584945D1}"/>
          </ac:picMkLst>
        </pc:picChg>
        <pc:picChg chg="add del">
          <ac:chgData name="siva sankar" userId="abe4fcfd6286a329" providerId="LiveId" clId="{F0828103-9F78-4C65-A230-584346264451}" dt="2019-07-13T04:42:16.013" v="490"/>
          <ac:picMkLst>
            <pc:docMk/>
            <pc:sldMk cId="2519557512" sldId="303"/>
            <ac:picMk id="7" creationId="{695C18C6-413C-4999-9C05-DC480E58271D}"/>
          </ac:picMkLst>
        </pc:picChg>
      </pc:sldChg>
      <pc:sldChg chg="addSp delSp modSp add">
        <pc:chgData name="siva sankar" userId="abe4fcfd6286a329" providerId="LiveId" clId="{F0828103-9F78-4C65-A230-584346264451}" dt="2019-07-13T04:51:52.844" v="638" actId="14100"/>
        <pc:sldMkLst>
          <pc:docMk/>
          <pc:sldMk cId="3581162963" sldId="304"/>
        </pc:sldMkLst>
        <pc:spChg chg="mod">
          <ac:chgData name="siva sankar" userId="abe4fcfd6286a329" providerId="LiveId" clId="{F0828103-9F78-4C65-A230-584346264451}" dt="2019-07-13T04:42:32.321" v="495" actId="27636"/>
          <ac:spMkLst>
            <pc:docMk/>
            <pc:sldMk cId="3581162963" sldId="304"/>
            <ac:spMk id="13" creationId="{00000000-0000-0000-0000-000000000000}"/>
          </ac:spMkLst>
        </pc:spChg>
        <pc:spChg chg="mod">
          <ac:chgData name="siva sankar" userId="abe4fcfd6286a329" providerId="LiveId" clId="{F0828103-9F78-4C65-A230-584346264451}" dt="2019-07-13T04:43:10.771" v="511" actId="5793"/>
          <ac:spMkLst>
            <pc:docMk/>
            <pc:sldMk cId="3581162963" sldId="304"/>
            <ac:spMk id="14" creationId="{00000000-0000-0000-0000-000000000000}"/>
          </ac:spMkLst>
        </pc:spChg>
        <pc:picChg chg="del">
          <ac:chgData name="siva sankar" userId="abe4fcfd6286a329" providerId="LiveId" clId="{F0828103-9F78-4C65-A230-584346264451}" dt="2019-07-13T04:42:44.568" v="498" actId="478"/>
          <ac:picMkLst>
            <pc:docMk/>
            <pc:sldMk cId="3581162963" sldId="304"/>
            <ac:picMk id="5" creationId="{9D4A0A85-1B81-4BAF-A4D9-4E6FC3966230}"/>
          </ac:picMkLst>
        </pc:picChg>
        <pc:picChg chg="del mod">
          <ac:chgData name="siva sankar" userId="abe4fcfd6286a329" providerId="LiveId" clId="{F0828103-9F78-4C65-A230-584346264451}" dt="2019-07-13T04:42:42.732" v="497" actId="478"/>
          <ac:picMkLst>
            <pc:docMk/>
            <pc:sldMk cId="3581162963" sldId="304"/>
            <ac:picMk id="6" creationId="{E3EB6E80-F63B-450B-BB27-2CA8584945D1}"/>
          </ac:picMkLst>
        </pc:picChg>
        <pc:picChg chg="add mod">
          <ac:chgData name="siva sankar" userId="abe4fcfd6286a329" providerId="LiveId" clId="{F0828103-9F78-4C65-A230-584346264451}" dt="2019-07-13T04:51:52.844" v="638" actId="14100"/>
          <ac:picMkLst>
            <pc:docMk/>
            <pc:sldMk cId="3581162963" sldId="304"/>
            <ac:picMk id="7" creationId="{2C99A4A6-E92A-4503-B081-58EA0C4FF84C}"/>
          </ac:picMkLst>
        </pc:picChg>
      </pc:sldChg>
      <pc:sldChg chg="addSp delSp modSp add">
        <pc:chgData name="siva sankar" userId="abe4fcfd6286a329" providerId="LiveId" clId="{F0828103-9F78-4C65-A230-584346264451}" dt="2019-07-13T04:44:09.616" v="525" actId="15"/>
        <pc:sldMkLst>
          <pc:docMk/>
          <pc:sldMk cId="2305609467" sldId="305"/>
        </pc:sldMkLst>
        <pc:spChg chg="mod">
          <ac:chgData name="siva sankar" userId="abe4fcfd6286a329" providerId="LiveId" clId="{F0828103-9F78-4C65-A230-584346264451}" dt="2019-07-13T04:44:09.616" v="525" actId="15"/>
          <ac:spMkLst>
            <pc:docMk/>
            <pc:sldMk cId="2305609467" sldId="305"/>
            <ac:spMk id="14" creationId="{00000000-0000-0000-0000-000000000000}"/>
          </ac:spMkLst>
        </pc:spChg>
        <pc:picChg chg="add mod">
          <ac:chgData name="siva sankar" userId="abe4fcfd6286a329" providerId="LiveId" clId="{F0828103-9F78-4C65-A230-584346264451}" dt="2019-07-13T04:43:57.653" v="522" actId="14100"/>
          <ac:picMkLst>
            <pc:docMk/>
            <pc:sldMk cId="2305609467" sldId="305"/>
            <ac:picMk id="5" creationId="{B1A85963-3C51-4359-AA96-F4E2BDFC6AC9}"/>
          </ac:picMkLst>
        </pc:picChg>
        <pc:picChg chg="del">
          <ac:chgData name="siva sankar" userId="abe4fcfd6286a329" providerId="LiveId" clId="{F0828103-9F78-4C65-A230-584346264451}" dt="2019-07-13T04:43:29.266" v="513" actId="478"/>
          <ac:picMkLst>
            <pc:docMk/>
            <pc:sldMk cId="2305609467" sldId="305"/>
            <ac:picMk id="7" creationId="{2C99A4A6-E92A-4503-B081-58EA0C4FF84C}"/>
          </ac:picMkLst>
        </pc:picChg>
      </pc:sldChg>
      <pc:sldChg chg="addSp delSp modSp add">
        <pc:chgData name="siva sankar" userId="abe4fcfd6286a329" providerId="LiveId" clId="{F0828103-9F78-4C65-A230-584346264451}" dt="2019-07-13T04:44:44.464" v="532" actId="14100"/>
        <pc:sldMkLst>
          <pc:docMk/>
          <pc:sldMk cId="2943700566" sldId="306"/>
        </pc:sldMkLst>
        <pc:spChg chg="mod">
          <ac:chgData name="siva sankar" userId="abe4fcfd6286a329" providerId="LiveId" clId="{F0828103-9F78-4C65-A230-584346264451}" dt="2019-07-13T04:44:32.916" v="528" actId="15"/>
          <ac:spMkLst>
            <pc:docMk/>
            <pc:sldMk cId="2943700566" sldId="306"/>
            <ac:spMk id="14" creationId="{00000000-0000-0000-0000-000000000000}"/>
          </ac:spMkLst>
        </pc:spChg>
        <pc:picChg chg="del">
          <ac:chgData name="siva sankar" userId="abe4fcfd6286a329" providerId="LiveId" clId="{F0828103-9F78-4C65-A230-584346264451}" dt="2019-07-13T04:44:37.710" v="529" actId="478"/>
          <ac:picMkLst>
            <pc:docMk/>
            <pc:sldMk cId="2943700566" sldId="306"/>
            <ac:picMk id="5" creationId="{B1A85963-3C51-4359-AA96-F4E2BDFC6AC9}"/>
          </ac:picMkLst>
        </pc:picChg>
        <pc:picChg chg="add mod">
          <ac:chgData name="siva sankar" userId="abe4fcfd6286a329" providerId="LiveId" clId="{F0828103-9F78-4C65-A230-584346264451}" dt="2019-07-13T04:44:44.464" v="532" actId="14100"/>
          <ac:picMkLst>
            <pc:docMk/>
            <pc:sldMk cId="2943700566" sldId="306"/>
            <ac:picMk id="6" creationId="{2C0DF7AD-FCFD-469C-9A3E-A5D2BED9EAF3}"/>
          </ac:picMkLst>
        </pc:picChg>
      </pc:sldChg>
      <pc:sldChg chg="addSp delSp modSp add">
        <pc:chgData name="siva sankar" userId="abe4fcfd6286a329" providerId="LiveId" clId="{F0828103-9F78-4C65-A230-584346264451}" dt="2019-07-13T04:45:35.170" v="549" actId="14100"/>
        <pc:sldMkLst>
          <pc:docMk/>
          <pc:sldMk cId="1562330226" sldId="307"/>
        </pc:sldMkLst>
        <pc:spChg chg="mod">
          <ac:chgData name="siva sankar" userId="abe4fcfd6286a329" providerId="LiveId" clId="{F0828103-9F78-4C65-A230-584346264451}" dt="2019-07-13T04:45:25.233" v="546" actId="15"/>
          <ac:spMkLst>
            <pc:docMk/>
            <pc:sldMk cId="1562330226" sldId="307"/>
            <ac:spMk id="14" creationId="{00000000-0000-0000-0000-000000000000}"/>
          </ac:spMkLst>
        </pc:spChg>
        <pc:picChg chg="add mod">
          <ac:chgData name="siva sankar" userId="abe4fcfd6286a329" providerId="LiveId" clId="{F0828103-9F78-4C65-A230-584346264451}" dt="2019-07-13T04:45:35.170" v="549" actId="14100"/>
          <ac:picMkLst>
            <pc:docMk/>
            <pc:sldMk cId="1562330226" sldId="307"/>
            <ac:picMk id="5" creationId="{F69A1522-8457-4EFC-B529-A77B3F8BC651}"/>
          </ac:picMkLst>
        </pc:picChg>
        <pc:picChg chg="del">
          <ac:chgData name="siva sankar" userId="abe4fcfd6286a329" providerId="LiveId" clId="{F0828103-9F78-4C65-A230-584346264451}" dt="2019-07-13T04:45:03.623" v="534" actId="478"/>
          <ac:picMkLst>
            <pc:docMk/>
            <pc:sldMk cId="1562330226" sldId="307"/>
            <ac:picMk id="6" creationId="{2C0DF7AD-FCFD-469C-9A3E-A5D2BED9EAF3}"/>
          </ac:picMkLst>
        </pc:picChg>
      </pc:sldChg>
      <pc:sldChg chg="delSp modSp add">
        <pc:chgData name="siva sankar" userId="abe4fcfd6286a329" providerId="LiveId" clId="{F0828103-9F78-4C65-A230-584346264451}" dt="2019-07-13T04:46:35.766" v="560"/>
        <pc:sldMkLst>
          <pc:docMk/>
          <pc:sldMk cId="1642406381" sldId="308"/>
        </pc:sldMkLst>
        <pc:spChg chg="mod">
          <ac:chgData name="siva sankar" userId="abe4fcfd6286a329" providerId="LiveId" clId="{F0828103-9F78-4C65-A230-584346264451}" dt="2019-07-13T04:46:03.508" v="555" actId="20577"/>
          <ac:spMkLst>
            <pc:docMk/>
            <pc:sldMk cId="1642406381" sldId="308"/>
            <ac:spMk id="13" creationId="{00000000-0000-0000-0000-000000000000}"/>
          </ac:spMkLst>
        </pc:spChg>
        <pc:spChg chg="mod">
          <ac:chgData name="siva sankar" userId="abe4fcfd6286a329" providerId="LiveId" clId="{F0828103-9F78-4C65-A230-584346264451}" dt="2019-07-13T04:46:35.766" v="560"/>
          <ac:spMkLst>
            <pc:docMk/>
            <pc:sldMk cId="1642406381" sldId="308"/>
            <ac:spMk id="14" creationId="{00000000-0000-0000-0000-000000000000}"/>
          </ac:spMkLst>
        </pc:spChg>
        <pc:picChg chg="del mod">
          <ac:chgData name="siva sankar" userId="abe4fcfd6286a329" providerId="LiveId" clId="{F0828103-9F78-4C65-A230-584346264451}" dt="2019-07-13T04:46:27.292" v="558" actId="478"/>
          <ac:picMkLst>
            <pc:docMk/>
            <pc:sldMk cId="1642406381" sldId="308"/>
            <ac:picMk id="5" creationId="{F69A1522-8457-4EFC-B529-A77B3F8BC651}"/>
          </ac:picMkLst>
        </pc:picChg>
      </pc:sldChg>
      <pc:sldChg chg="modSp add">
        <pc:chgData name="siva sankar" userId="abe4fcfd6286a329" providerId="LiveId" clId="{F0828103-9F78-4C65-A230-584346264451}" dt="2019-07-13T04:47:16.002" v="570" actId="20577"/>
        <pc:sldMkLst>
          <pc:docMk/>
          <pc:sldMk cId="1583551481" sldId="309"/>
        </pc:sldMkLst>
        <pc:spChg chg="mod">
          <ac:chgData name="siva sankar" userId="abe4fcfd6286a329" providerId="LiveId" clId="{F0828103-9F78-4C65-A230-584346264451}" dt="2019-07-13T04:47:02.139" v="566" actId="20577"/>
          <ac:spMkLst>
            <pc:docMk/>
            <pc:sldMk cId="1583551481" sldId="309"/>
            <ac:spMk id="13" creationId="{00000000-0000-0000-0000-000000000000}"/>
          </ac:spMkLst>
        </pc:spChg>
        <pc:spChg chg="mod">
          <ac:chgData name="siva sankar" userId="abe4fcfd6286a329" providerId="LiveId" clId="{F0828103-9F78-4C65-A230-584346264451}" dt="2019-07-13T04:47:16.002" v="570" actId="20577"/>
          <ac:spMkLst>
            <pc:docMk/>
            <pc:sldMk cId="1583551481" sldId="309"/>
            <ac:spMk id="14" creationId="{00000000-0000-0000-0000-000000000000}"/>
          </ac:spMkLst>
        </pc:spChg>
      </pc:sldChg>
      <pc:sldChg chg="modSp add">
        <pc:chgData name="siva sankar" userId="abe4fcfd6286a329" providerId="LiveId" clId="{F0828103-9F78-4C65-A230-584346264451}" dt="2019-07-13T04:47:56.104" v="582" actId="15"/>
        <pc:sldMkLst>
          <pc:docMk/>
          <pc:sldMk cId="1134390591" sldId="310"/>
        </pc:sldMkLst>
        <pc:spChg chg="mod">
          <ac:chgData name="siva sankar" userId="abe4fcfd6286a329" providerId="LiveId" clId="{F0828103-9F78-4C65-A230-584346264451}" dt="2019-07-13T04:47:37.918" v="575" actId="20577"/>
          <ac:spMkLst>
            <pc:docMk/>
            <pc:sldMk cId="1134390591" sldId="310"/>
            <ac:spMk id="13" creationId="{00000000-0000-0000-0000-000000000000}"/>
          </ac:spMkLst>
        </pc:spChg>
        <pc:spChg chg="mod">
          <ac:chgData name="siva sankar" userId="abe4fcfd6286a329" providerId="LiveId" clId="{F0828103-9F78-4C65-A230-584346264451}" dt="2019-07-13T04:47:56.104" v="582" actId="15"/>
          <ac:spMkLst>
            <pc:docMk/>
            <pc:sldMk cId="1134390591" sldId="310"/>
            <ac:spMk id="14" creationId="{00000000-0000-0000-0000-000000000000}"/>
          </ac:spMkLst>
        </pc:spChg>
      </pc:sldChg>
      <pc:sldChg chg="addSp modSp add">
        <pc:chgData name="siva sankar" userId="abe4fcfd6286a329" providerId="LiveId" clId="{F0828103-9F78-4C65-A230-584346264451}" dt="2019-07-13T04:52:09.287" v="640" actId="14100"/>
        <pc:sldMkLst>
          <pc:docMk/>
          <pc:sldMk cId="2758711465" sldId="311"/>
        </pc:sldMkLst>
        <pc:spChg chg="mod">
          <ac:chgData name="siva sankar" userId="abe4fcfd6286a329" providerId="LiveId" clId="{F0828103-9F78-4C65-A230-584346264451}" dt="2019-07-13T04:48:45.993" v="595" actId="5793"/>
          <ac:spMkLst>
            <pc:docMk/>
            <pc:sldMk cId="2758711465" sldId="311"/>
            <ac:spMk id="14" creationId="{00000000-0000-0000-0000-000000000000}"/>
          </ac:spMkLst>
        </pc:spChg>
        <pc:picChg chg="add mod">
          <ac:chgData name="siva sankar" userId="abe4fcfd6286a329" providerId="LiveId" clId="{F0828103-9F78-4C65-A230-584346264451}" dt="2019-07-13T04:52:09.287" v="640" actId="14100"/>
          <ac:picMkLst>
            <pc:docMk/>
            <pc:sldMk cId="2758711465" sldId="311"/>
            <ac:picMk id="4" creationId="{BB4DDC14-ED59-41D1-AEF5-8B7BB0499C2B}"/>
          </ac:picMkLst>
        </pc:picChg>
      </pc:sldChg>
      <pc:sldChg chg="addSp delSp modSp add">
        <pc:chgData name="siva sankar" userId="abe4fcfd6286a329" providerId="LiveId" clId="{F0828103-9F78-4C65-A230-584346264451}" dt="2019-07-13T04:52:03.502" v="639" actId="14100"/>
        <pc:sldMkLst>
          <pc:docMk/>
          <pc:sldMk cId="3777384930" sldId="312"/>
        </pc:sldMkLst>
        <pc:spChg chg="mod">
          <ac:chgData name="siva sankar" userId="abe4fcfd6286a329" providerId="LiveId" clId="{F0828103-9F78-4C65-A230-584346264451}" dt="2019-07-13T04:52:03.502" v="639" actId="14100"/>
          <ac:spMkLst>
            <pc:docMk/>
            <pc:sldMk cId="3777384930" sldId="312"/>
            <ac:spMk id="14" creationId="{00000000-0000-0000-0000-000000000000}"/>
          </ac:spMkLst>
        </pc:spChg>
        <pc:picChg chg="del">
          <ac:chgData name="siva sankar" userId="abe4fcfd6286a329" providerId="LiveId" clId="{F0828103-9F78-4C65-A230-584346264451}" dt="2019-07-13T04:49:05.749" v="599" actId="478"/>
          <ac:picMkLst>
            <pc:docMk/>
            <pc:sldMk cId="3777384930" sldId="312"/>
            <ac:picMk id="4" creationId="{BB4DDC14-ED59-41D1-AEF5-8B7BB0499C2B}"/>
          </ac:picMkLst>
        </pc:picChg>
        <pc:picChg chg="add mod">
          <ac:chgData name="siva sankar" userId="abe4fcfd6286a329" providerId="LiveId" clId="{F0828103-9F78-4C65-A230-584346264451}" dt="2019-07-13T04:50:06.816" v="626" actId="1076"/>
          <ac:picMkLst>
            <pc:docMk/>
            <pc:sldMk cId="3777384930" sldId="312"/>
            <ac:picMk id="5" creationId="{A4FE013B-6835-4066-BF5D-C6C399580DFB}"/>
          </ac:picMkLst>
        </pc:picChg>
        <pc:picChg chg="add mod">
          <ac:chgData name="siva sankar" userId="abe4fcfd6286a329" providerId="LiveId" clId="{F0828103-9F78-4C65-A230-584346264451}" dt="2019-07-13T04:49:51.026" v="623" actId="1076"/>
          <ac:picMkLst>
            <pc:docMk/>
            <pc:sldMk cId="3777384930" sldId="312"/>
            <ac:picMk id="6" creationId="{1095CDFC-948C-4394-AB78-2CF3CACEA5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7/12/2019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7/12/2019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7/12/2019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7/12/2019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7/12/2019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7/12/2019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7/12/2019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7/12/2019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7/12/2019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7/12/2019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7/12/2019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7/12/2019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xr31390@ucmo.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entos.org/downloa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mailto:sxr31390@ucmo.edu"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B41F7-8397-4039-B39D-E61B4E998F22}"/>
              </a:ext>
            </a:extLst>
          </p:cNvPr>
          <p:cNvSpPr>
            <a:spLocks noGrp="1"/>
          </p:cNvSpPr>
          <p:nvPr>
            <p:ph type="ctrTitle"/>
          </p:nvPr>
        </p:nvSpPr>
        <p:spPr>
          <a:xfrm>
            <a:off x="3175199" y="1616766"/>
            <a:ext cx="8738505" cy="2292625"/>
          </a:xfrm>
        </p:spPr>
        <p:txBody>
          <a:bodyPr>
            <a:normAutofit fontScale="90000"/>
          </a:bodyPr>
          <a:lstStyle/>
          <a:p>
            <a:r>
              <a:rPr lang="en-US" dirty="0"/>
              <a:t>Setup Multi-Node Hadoop Cluster on CentOS and Oracle </a:t>
            </a:r>
            <a:r>
              <a:rPr lang="en-US" dirty="0" err="1"/>
              <a:t>Virtualbox</a:t>
            </a:r>
            <a:endParaRPr lang="en-US" dirty="0"/>
          </a:p>
        </p:txBody>
      </p:sp>
      <p:sp>
        <p:nvSpPr>
          <p:cNvPr id="7" name="Subtitle 6">
            <a:extLst>
              <a:ext uri="{FF2B5EF4-FFF2-40B4-BE49-F238E27FC236}">
                <a16:creationId xmlns:a16="http://schemas.microsoft.com/office/drawing/2014/main" id="{81229F77-0808-45D0-B27A-CA36058B46F2}"/>
              </a:ext>
            </a:extLst>
          </p:cNvPr>
          <p:cNvSpPr>
            <a:spLocks noGrp="1"/>
          </p:cNvSpPr>
          <p:nvPr>
            <p:ph type="subTitle" idx="1"/>
          </p:nvPr>
        </p:nvSpPr>
        <p:spPr/>
        <p:txBody>
          <a:bodyPr/>
          <a:lstStyle/>
          <a:p>
            <a:pPr algn="r"/>
            <a:r>
              <a:rPr lang="en-US" dirty="0"/>
              <a:t>Siva Sankar </a:t>
            </a:r>
            <a:r>
              <a:rPr lang="en-US" dirty="0" err="1"/>
              <a:t>Reddyvari</a:t>
            </a:r>
            <a:r>
              <a:rPr lang="en-US" dirty="0"/>
              <a:t> (</a:t>
            </a:r>
            <a:r>
              <a:rPr lang="en-US" dirty="0">
                <a:hlinkClick r:id="rId2"/>
              </a:rPr>
              <a:t>sxr31390@ucmo.edu</a:t>
            </a:r>
            <a:r>
              <a:rPr lang="en-US" dirty="0"/>
              <a:t>)</a:t>
            </a:r>
          </a:p>
          <a:p>
            <a:pPr algn="r"/>
            <a:r>
              <a:rPr lang="en-US" dirty="0"/>
              <a:t>700693139</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09600" y="439839"/>
            <a:ext cx="10299192" cy="1362113"/>
          </a:xfrm>
        </p:spPr>
        <p:txBody>
          <a:bodyPr/>
          <a:lstStyle/>
          <a:p>
            <a:pPr marL="457200" indent="-457200">
              <a:buFont typeface="Wingdings" panose="05000000000000000000" pitchFamily="2" charset="2"/>
              <a:buChar char="Ø"/>
            </a:pPr>
            <a:r>
              <a:rPr lang="en-US" b="1" dirty="0"/>
              <a:t>Step3:	</a:t>
            </a:r>
          </a:p>
        </p:txBody>
      </p:sp>
      <p:sp>
        <p:nvSpPr>
          <p:cNvPr id="14" name="Content Placeholder 2"/>
          <p:cNvSpPr>
            <a:spLocks noGrp="1"/>
          </p:cNvSpPr>
          <p:nvPr>
            <p:ph idx="1"/>
          </p:nvPr>
        </p:nvSpPr>
        <p:spPr>
          <a:xfrm>
            <a:off x="609600" y="1934818"/>
            <a:ext cx="11304104" cy="4949685"/>
          </a:xfrm>
        </p:spPr>
        <p:txBody>
          <a:bodyPr>
            <a:normAutofit/>
          </a:bodyPr>
          <a:lstStyle/>
          <a:p>
            <a:r>
              <a:rPr lang="en-US" b="1" dirty="0"/>
              <a:t>3.2</a:t>
            </a:r>
            <a:r>
              <a:rPr lang="en-US" dirty="0"/>
              <a:t>. Edit /</a:t>
            </a:r>
            <a:r>
              <a:rPr lang="en-US" dirty="0" err="1"/>
              <a:t>etc</a:t>
            </a:r>
            <a:r>
              <a:rPr lang="en-US" dirty="0"/>
              <a:t>/hosts file like below:</a:t>
            </a:r>
          </a:p>
          <a:p>
            <a:endParaRPr lang="en-US" dirty="0"/>
          </a:p>
          <a:p>
            <a:endParaRPr lang="en-US" dirty="0"/>
          </a:p>
          <a:p>
            <a:endParaRPr lang="en-US" dirty="0"/>
          </a:p>
          <a:p>
            <a:r>
              <a:rPr lang="en-US" b="1" dirty="0"/>
              <a:t>3.3</a:t>
            </a:r>
            <a:r>
              <a:rPr lang="en-US" dirty="0"/>
              <a:t>.Edit /</a:t>
            </a:r>
            <a:r>
              <a:rPr lang="en-US" dirty="0" err="1"/>
              <a:t>etc</a:t>
            </a:r>
            <a:r>
              <a:rPr lang="en-US" dirty="0"/>
              <a:t>/</a:t>
            </a:r>
            <a:r>
              <a:rPr lang="en-US" dirty="0" err="1"/>
              <a:t>sysconfig</a:t>
            </a:r>
            <a:r>
              <a:rPr lang="en-US" dirty="0"/>
              <a:t>/network like below:</a:t>
            </a:r>
          </a:p>
          <a:p>
            <a:endParaRPr lang="en-US" dirty="0"/>
          </a:p>
          <a:p>
            <a:endParaRPr lang="en-US" dirty="0"/>
          </a:p>
        </p:txBody>
      </p:sp>
      <p:pic>
        <p:nvPicPr>
          <p:cNvPr id="4" name="Picture 3">
            <a:extLst>
              <a:ext uri="{FF2B5EF4-FFF2-40B4-BE49-F238E27FC236}">
                <a16:creationId xmlns:a16="http://schemas.microsoft.com/office/drawing/2014/main" id="{5F195392-838D-4AD3-AC07-2A75AA3433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4826" y="2482519"/>
            <a:ext cx="5943600" cy="1389380"/>
          </a:xfrm>
          <a:prstGeom prst="rect">
            <a:avLst/>
          </a:prstGeom>
          <a:noFill/>
          <a:ln>
            <a:noFill/>
          </a:ln>
        </p:spPr>
      </p:pic>
      <p:pic>
        <p:nvPicPr>
          <p:cNvPr id="5" name="Picture 4">
            <a:extLst>
              <a:ext uri="{FF2B5EF4-FFF2-40B4-BE49-F238E27FC236}">
                <a16:creationId xmlns:a16="http://schemas.microsoft.com/office/drawing/2014/main" id="{08EF8EBF-D7DE-43C1-B349-74DFF1BCF8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4826" y="4771776"/>
            <a:ext cx="5943600" cy="1212850"/>
          </a:xfrm>
          <a:prstGeom prst="rect">
            <a:avLst/>
          </a:prstGeom>
          <a:noFill/>
          <a:ln>
            <a:noFill/>
          </a:ln>
        </p:spPr>
      </p:pic>
    </p:spTree>
    <p:extLst>
      <p:ext uri="{BB962C8B-B14F-4D97-AF65-F5344CB8AC3E}">
        <p14:creationId xmlns:p14="http://schemas.microsoft.com/office/powerpoint/2010/main" val="60817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09600" y="439839"/>
            <a:ext cx="10299192" cy="1362113"/>
          </a:xfrm>
        </p:spPr>
        <p:txBody>
          <a:bodyPr/>
          <a:lstStyle/>
          <a:p>
            <a:pPr marL="457200" indent="-457200">
              <a:buFont typeface="Wingdings" panose="05000000000000000000" pitchFamily="2" charset="2"/>
              <a:buChar char="Ø"/>
            </a:pPr>
            <a:r>
              <a:rPr lang="en-US" b="1" dirty="0"/>
              <a:t>Step3</a:t>
            </a:r>
          </a:p>
        </p:txBody>
      </p:sp>
      <p:sp>
        <p:nvSpPr>
          <p:cNvPr id="3" name="Content Placeholder 2">
            <a:extLst>
              <a:ext uri="{FF2B5EF4-FFF2-40B4-BE49-F238E27FC236}">
                <a16:creationId xmlns:a16="http://schemas.microsoft.com/office/drawing/2014/main" id="{9926E8C1-C692-488A-9DF7-B6CFFE9A77B0}"/>
              </a:ext>
            </a:extLst>
          </p:cNvPr>
          <p:cNvSpPr>
            <a:spLocks noGrp="1"/>
          </p:cNvSpPr>
          <p:nvPr>
            <p:ph idx="1"/>
          </p:nvPr>
        </p:nvSpPr>
        <p:spPr>
          <a:xfrm>
            <a:off x="609600" y="2190749"/>
            <a:ext cx="10299192" cy="3986213"/>
          </a:xfrm>
        </p:spPr>
        <p:txBody>
          <a:bodyPr/>
          <a:lstStyle/>
          <a:p>
            <a:r>
              <a:rPr lang="en-US" b="1" dirty="0"/>
              <a:t>3.4</a:t>
            </a:r>
            <a:r>
              <a:rPr lang="en-US" dirty="0"/>
              <a:t>. Edit /</a:t>
            </a:r>
            <a:r>
              <a:rPr lang="en-US" dirty="0" err="1"/>
              <a:t>etc</a:t>
            </a:r>
            <a:r>
              <a:rPr lang="en-US" dirty="0"/>
              <a:t>/hostname like below:</a:t>
            </a:r>
          </a:p>
          <a:p>
            <a:endParaRPr lang="en-US" dirty="0"/>
          </a:p>
          <a:p>
            <a:endParaRPr lang="en-US" dirty="0"/>
          </a:p>
          <a:p>
            <a:endParaRPr lang="en-US" dirty="0"/>
          </a:p>
          <a:p>
            <a:r>
              <a:rPr lang="en-US" b="1" dirty="0"/>
              <a:t>3.5</a:t>
            </a:r>
            <a:r>
              <a:rPr lang="en-US" dirty="0"/>
              <a:t>. Restart network using below command</a:t>
            </a:r>
          </a:p>
          <a:p>
            <a:pPr lvl="1"/>
            <a:r>
              <a:rPr lang="en-US" dirty="0"/>
              <a:t>service network restart</a:t>
            </a:r>
          </a:p>
          <a:p>
            <a:endParaRPr lang="en-US" dirty="0"/>
          </a:p>
        </p:txBody>
      </p:sp>
      <p:pic>
        <p:nvPicPr>
          <p:cNvPr id="7" name="Picture 6">
            <a:extLst>
              <a:ext uri="{FF2B5EF4-FFF2-40B4-BE49-F238E27FC236}">
                <a16:creationId xmlns:a16="http://schemas.microsoft.com/office/drawing/2014/main" id="{163AE01E-2ABB-4B0F-AB18-1FB4C92253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0160" y="2722953"/>
            <a:ext cx="5943600" cy="1158875"/>
          </a:xfrm>
          <a:prstGeom prst="rect">
            <a:avLst/>
          </a:prstGeom>
          <a:noFill/>
          <a:ln>
            <a:noFill/>
          </a:ln>
        </p:spPr>
      </p:pic>
    </p:spTree>
    <p:extLst>
      <p:ext uri="{BB962C8B-B14F-4D97-AF65-F5344CB8AC3E}">
        <p14:creationId xmlns:p14="http://schemas.microsoft.com/office/powerpoint/2010/main" val="243389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09600" y="439839"/>
            <a:ext cx="10299192" cy="1362113"/>
          </a:xfrm>
        </p:spPr>
        <p:txBody>
          <a:bodyPr/>
          <a:lstStyle/>
          <a:p>
            <a:pPr marL="457200" indent="-457200">
              <a:buFont typeface="Wingdings" panose="05000000000000000000" pitchFamily="2" charset="2"/>
              <a:buChar char="Ø"/>
            </a:pPr>
            <a:r>
              <a:rPr lang="en-US" b="1" dirty="0"/>
              <a:t>Step3:	</a:t>
            </a:r>
          </a:p>
        </p:txBody>
      </p:sp>
      <p:sp>
        <p:nvSpPr>
          <p:cNvPr id="14" name="Content Placeholder 2"/>
          <p:cNvSpPr>
            <a:spLocks noGrp="1"/>
          </p:cNvSpPr>
          <p:nvPr>
            <p:ph idx="1"/>
          </p:nvPr>
        </p:nvSpPr>
        <p:spPr>
          <a:xfrm>
            <a:off x="609600" y="1987826"/>
            <a:ext cx="10299192" cy="4949685"/>
          </a:xfrm>
        </p:spPr>
        <p:txBody>
          <a:bodyPr>
            <a:noAutofit/>
          </a:bodyPr>
          <a:lstStyle/>
          <a:p>
            <a:r>
              <a:rPr lang="en-US" b="1" dirty="0"/>
              <a:t>3.6. </a:t>
            </a:r>
            <a:r>
              <a:rPr lang="en-US" dirty="0"/>
              <a:t>Now cross check all network configurations like shown below:</a:t>
            </a:r>
          </a:p>
          <a:p>
            <a:endParaRPr lang="en-US" dirty="0"/>
          </a:p>
        </p:txBody>
      </p:sp>
      <p:pic>
        <p:nvPicPr>
          <p:cNvPr id="4" name="Picture 3">
            <a:extLst>
              <a:ext uri="{FF2B5EF4-FFF2-40B4-BE49-F238E27FC236}">
                <a16:creationId xmlns:a16="http://schemas.microsoft.com/office/drawing/2014/main" id="{874DA281-F9A2-4D6F-BC4B-338C8ABD65C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5572" y="2399347"/>
            <a:ext cx="4953733" cy="2790825"/>
          </a:xfrm>
          <a:prstGeom prst="rect">
            <a:avLst/>
          </a:prstGeom>
          <a:noFill/>
          <a:ln>
            <a:noFill/>
          </a:ln>
        </p:spPr>
      </p:pic>
      <p:pic>
        <p:nvPicPr>
          <p:cNvPr id="5" name="Picture 4">
            <a:extLst>
              <a:ext uri="{FF2B5EF4-FFF2-40B4-BE49-F238E27FC236}">
                <a16:creationId xmlns:a16="http://schemas.microsoft.com/office/drawing/2014/main" id="{4AD37034-67AA-48DC-AA2F-7029E5DDC2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75277" y="2399347"/>
            <a:ext cx="5407123" cy="2790825"/>
          </a:xfrm>
          <a:prstGeom prst="rect">
            <a:avLst/>
          </a:prstGeom>
          <a:noFill/>
          <a:ln>
            <a:noFill/>
          </a:ln>
        </p:spPr>
      </p:pic>
    </p:spTree>
    <p:extLst>
      <p:ext uri="{BB962C8B-B14F-4D97-AF65-F5344CB8AC3E}">
        <p14:creationId xmlns:p14="http://schemas.microsoft.com/office/powerpoint/2010/main" val="30983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36104" y="439839"/>
            <a:ext cx="10272688" cy="1362113"/>
          </a:xfrm>
        </p:spPr>
        <p:txBody>
          <a:bodyPr/>
          <a:lstStyle/>
          <a:p>
            <a:pPr marL="457200" indent="-457200">
              <a:buFont typeface="Wingdings" panose="05000000000000000000" pitchFamily="2" charset="2"/>
              <a:buChar char="Ø"/>
            </a:pPr>
            <a:r>
              <a:rPr lang="en-US" b="1" dirty="0"/>
              <a:t>Step3:</a:t>
            </a:r>
          </a:p>
        </p:txBody>
      </p:sp>
      <p:sp>
        <p:nvSpPr>
          <p:cNvPr id="14" name="Content Placeholder 2"/>
          <p:cNvSpPr>
            <a:spLocks noGrp="1"/>
          </p:cNvSpPr>
          <p:nvPr>
            <p:ph idx="1"/>
          </p:nvPr>
        </p:nvSpPr>
        <p:spPr>
          <a:xfrm>
            <a:off x="636104" y="1961324"/>
            <a:ext cx="10272688" cy="4949685"/>
          </a:xfrm>
        </p:spPr>
        <p:txBody>
          <a:bodyPr>
            <a:normAutofit/>
          </a:bodyPr>
          <a:lstStyle/>
          <a:p>
            <a:pPr>
              <a:lnSpc>
                <a:spcPct val="90000"/>
              </a:lnSpc>
            </a:pPr>
            <a:r>
              <a:rPr lang="en-US"/>
              <a:t>No we are able to ping from windows command line as shown below:</a:t>
            </a:r>
          </a:p>
          <a:p>
            <a:pPr>
              <a:lnSpc>
                <a:spcPct val="90000"/>
              </a:lnSpc>
            </a:pPr>
            <a:endParaRPr lang="en-US" dirty="0"/>
          </a:p>
        </p:txBody>
      </p:sp>
      <p:pic>
        <p:nvPicPr>
          <p:cNvPr id="4" name="Picture 3">
            <a:extLst>
              <a:ext uri="{FF2B5EF4-FFF2-40B4-BE49-F238E27FC236}">
                <a16:creationId xmlns:a16="http://schemas.microsoft.com/office/drawing/2014/main" id="{17FADA6E-112D-49B0-BE22-DDBD16F60A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7347" y="2768655"/>
            <a:ext cx="9010715" cy="2745880"/>
          </a:xfrm>
          <a:prstGeom prst="rect">
            <a:avLst/>
          </a:prstGeom>
          <a:noFill/>
          <a:ln>
            <a:noFill/>
          </a:ln>
        </p:spPr>
      </p:pic>
    </p:spTree>
    <p:extLst>
      <p:ext uri="{BB962C8B-B14F-4D97-AF65-F5344CB8AC3E}">
        <p14:creationId xmlns:p14="http://schemas.microsoft.com/office/powerpoint/2010/main" val="302392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22852" y="439839"/>
            <a:ext cx="10285940" cy="1362113"/>
          </a:xfrm>
        </p:spPr>
        <p:txBody>
          <a:bodyPr/>
          <a:lstStyle/>
          <a:p>
            <a:pPr marL="457200" indent="-457200">
              <a:buFont typeface="Wingdings" panose="05000000000000000000" pitchFamily="2" charset="2"/>
              <a:buChar char="Ø"/>
            </a:pPr>
            <a:r>
              <a:rPr lang="en-US" b="1" dirty="0"/>
              <a:t>Step4:</a:t>
            </a:r>
          </a:p>
        </p:txBody>
      </p:sp>
      <p:sp>
        <p:nvSpPr>
          <p:cNvPr id="4" name="TextBox 3">
            <a:extLst>
              <a:ext uri="{FF2B5EF4-FFF2-40B4-BE49-F238E27FC236}">
                <a16:creationId xmlns:a16="http://schemas.microsoft.com/office/drawing/2014/main" id="{5A1054AB-1723-40DA-962B-E5993BD3E504}"/>
              </a:ext>
            </a:extLst>
          </p:cNvPr>
          <p:cNvSpPr txBox="1"/>
          <p:nvPr/>
        </p:nvSpPr>
        <p:spPr>
          <a:xfrm>
            <a:off x="622852" y="1871559"/>
            <a:ext cx="11408083" cy="769441"/>
          </a:xfrm>
          <a:prstGeom prst="rect">
            <a:avLst/>
          </a:prstGeom>
          <a:noFill/>
        </p:spPr>
        <p:txBody>
          <a:bodyPr wrap="square" rtlCol="0">
            <a:spAutoFit/>
          </a:bodyPr>
          <a:lstStyle/>
          <a:p>
            <a:r>
              <a:rPr lang="en-US" sz="2200" b="1" dirty="0"/>
              <a:t>Step4: Recommended dedicated user for Hadoop to helps to separate Hadoop installation from other software applications and user accounts which are running from the same machine.</a:t>
            </a:r>
            <a:endParaRPr lang="en-US" sz="2200" dirty="0"/>
          </a:p>
        </p:txBody>
      </p:sp>
      <p:sp>
        <p:nvSpPr>
          <p:cNvPr id="5" name="TextBox 4">
            <a:extLst>
              <a:ext uri="{FF2B5EF4-FFF2-40B4-BE49-F238E27FC236}">
                <a16:creationId xmlns:a16="http://schemas.microsoft.com/office/drawing/2014/main" id="{04B4B8AC-233C-4F4A-8F82-7A71337F1ECA}"/>
              </a:ext>
            </a:extLst>
          </p:cNvPr>
          <p:cNvSpPr txBox="1"/>
          <p:nvPr/>
        </p:nvSpPr>
        <p:spPr>
          <a:xfrm>
            <a:off x="622852" y="3123889"/>
            <a:ext cx="5380383" cy="2862322"/>
          </a:xfrm>
          <a:prstGeom prst="rect">
            <a:avLst/>
          </a:prstGeom>
          <a:noFill/>
        </p:spPr>
        <p:txBody>
          <a:bodyPr wrap="square" rtlCol="0">
            <a:spAutoFit/>
          </a:bodyPr>
          <a:lstStyle/>
          <a:p>
            <a:r>
              <a:rPr lang="en-US" dirty="0"/>
              <a:t># </a:t>
            </a:r>
            <a:r>
              <a:rPr lang="en-US" dirty="0" err="1"/>
              <a:t>groupadd</a:t>
            </a:r>
            <a:r>
              <a:rPr lang="en-US" dirty="0"/>
              <a:t> </a:t>
            </a:r>
            <a:r>
              <a:rPr lang="en-US" dirty="0" err="1"/>
              <a:t>hadoop</a:t>
            </a:r>
            <a:endParaRPr lang="en-US" dirty="0"/>
          </a:p>
          <a:p>
            <a:endParaRPr lang="en-US" dirty="0"/>
          </a:p>
          <a:p>
            <a:r>
              <a:rPr lang="en-US" dirty="0"/>
              <a:t># </a:t>
            </a:r>
            <a:r>
              <a:rPr lang="en-US" dirty="0" err="1"/>
              <a:t>useradd</a:t>
            </a:r>
            <a:r>
              <a:rPr lang="en-US" dirty="0"/>
              <a:t> -G </a:t>
            </a:r>
            <a:r>
              <a:rPr lang="en-US" dirty="0" err="1"/>
              <a:t>hadoop</a:t>
            </a:r>
            <a:r>
              <a:rPr lang="en-US" dirty="0"/>
              <a:t> </a:t>
            </a:r>
            <a:r>
              <a:rPr lang="en-US" dirty="0" err="1"/>
              <a:t>hduser</a:t>
            </a:r>
            <a:endParaRPr lang="en-US" dirty="0"/>
          </a:p>
          <a:p>
            <a:endParaRPr lang="en-US" dirty="0"/>
          </a:p>
          <a:p>
            <a:r>
              <a:rPr lang="en-US" dirty="0"/>
              <a:t># passwd </a:t>
            </a:r>
            <a:r>
              <a:rPr lang="en-US" dirty="0" err="1"/>
              <a:t>hduser</a:t>
            </a:r>
            <a:endParaRPr lang="en-US" dirty="0"/>
          </a:p>
          <a:p>
            <a:endParaRPr lang="en-US" dirty="0"/>
          </a:p>
          <a:p>
            <a:r>
              <a:rPr lang="en-US" dirty="0"/>
              <a:t>	New password:</a:t>
            </a:r>
          </a:p>
          <a:p>
            <a:endParaRPr lang="en-US" dirty="0"/>
          </a:p>
          <a:p>
            <a:r>
              <a:rPr lang="en-US" dirty="0"/>
              <a:t>	Retype new password:</a:t>
            </a:r>
          </a:p>
          <a:p>
            <a:endParaRPr lang="en-US" dirty="0"/>
          </a:p>
        </p:txBody>
      </p:sp>
    </p:spTree>
    <p:extLst>
      <p:ext uri="{BB962C8B-B14F-4D97-AF65-F5344CB8AC3E}">
        <p14:creationId xmlns:p14="http://schemas.microsoft.com/office/powerpoint/2010/main" val="276760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96348" y="426587"/>
            <a:ext cx="10312444" cy="1362113"/>
          </a:xfrm>
        </p:spPr>
        <p:txBody>
          <a:bodyPr/>
          <a:lstStyle/>
          <a:p>
            <a:r>
              <a:rPr lang="en-US" b="1" dirty="0"/>
              <a:t>Step5:</a:t>
            </a:r>
            <a:endParaRPr lang="en-US" dirty="0"/>
          </a:p>
        </p:txBody>
      </p:sp>
      <p:sp>
        <p:nvSpPr>
          <p:cNvPr id="14" name="Content Placeholder 2"/>
          <p:cNvSpPr>
            <a:spLocks noGrp="1"/>
          </p:cNvSpPr>
          <p:nvPr>
            <p:ph idx="1"/>
          </p:nvPr>
        </p:nvSpPr>
        <p:spPr>
          <a:xfrm>
            <a:off x="596348" y="2610678"/>
            <a:ext cx="10312444" cy="4247321"/>
          </a:xfrm>
        </p:spPr>
        <p:txBody>
          <a:bodyPr>
            <a:noAutofit/>
          </a:bodyPr>
          <a:lstStyle/>
          <a:p>
            <a:pPr>
              <a:lnSpc>
                <a:spcPct val="90000"/>
              </a:lnSpc>
            </a:pPr>
            <a:r>
              <a:rPr lang="en-US" b="1" dirty="0"/>
              <a:t>rpm -</a:t>
            </a:r>
            <a:r>
              <a:rPr lang="en-US" b="1" dirty="0" err="1"/>
              <a:t>i</a:t>
            </a:r>
            <a:r>
              <a:rPr lang="en-US" b="1" dirty="0"/>
              <a:t> &lt;</a:t>
            </a:r>
            <a:r>
              <a:rPr lang="en-US" b="1" dirty="0" err="1"/>
              <a:t>jdk</a:t>
            </a:r>
            <a:r>
              <a:rPr lang="en-US" b="1" dirty="0"/>
              <a:t> filename&gt;</a:t>
            </a:r>
            <a:endParaRPr lang="en-US" dirty="0"/>
          </a:p>
          <a:p>
            <a:pPr>
              <a:lnSpc>
                <a:spcPct val="90000"/>
              </a:lnSpc>
            </a:pPr>
            <a:r>
              <a:rPr lang="en-US" dirty="0">
                <a:latin typeface="Calibri (Body)"/>
              </a:rPr>
              <a:t>After installation check version,</a:t>
            </a:r>
          </a:p>
          <a:p>
            <a:pPr>
              <a:lnSpc>
                <a:spcPct val="90000"/>
              </a:lnSpc>
            </a:pPr>
            <a:endParaRPr lang="en-US" dirty="0">
              <a:latin typeface="Calibri (Body)"/>
            </a:endParaRPr>
          </a:p>
        </p:txBody>
      </p:sp>
      <p:sp>
        <p:nvSpPr>
          <p:cNvPr id="4" name="TextBox 3">
            <a:extLst>
              <a:ext uri="{FF2B5EF4-FFF2-40B4-BE49-F238E27FC236}">
                <a16:creationId xmlns:a16="http://schemas.microsoft.com/office/drawing/2014/main" id="{B94D279B-CBC9-40F1-9245-622B93DD683A}"/>
              </a:ext>
            </a:extLst>
          </p:cNvPr>
          <p:cNvSpPr txBox="1"/>
          <p:nvPr/>
        </p:nvSpPr>
        <p:spPr>
          <a:xfrm>
            <a:off x="622852" y="1871559"/>
            <a:ext cx="11408083" cy="769441"/>
          </a:xfrm>
          <a:prstGeom prst="rect">
            <a:avLst/>
          </a:prstGeom>
          <a:noFill/>
        </p:spPr>
        <p:txBody>
          <a:bodyPr wrap="square" rtlCol="0">
            <a:spAutoFit/>
          </a:bodyPr>
          <a:lstStyle/>
          <a:p>
            <a:r>
              <a:rPr lang="en-US" sz="2200" b="1" dirty="0"/>
              <a:t>Step5: Login as </a:t>
            </a:r>
            <a:r>
              <a:rPr lang="en-US" sz="2200" b="1" dirty="0" err="1"/>
              <a:t>hduser</a:t>
            </a:r>
            <a:r>
              <a:rPr lang="en-US" sz="2200" b="1" dirty="0"/>
              <a:t> which created above, Install JDK8, download the rpm file and install using below command:</a:t>
            </a:r>
            <a:endParaRPr lang="en-US" sz="2200" dirty="0"/>
          </a:p>
        </p:txBody>
      </p:sp>
      <p:pic>
        <p:nvPicPr>
          <p:cNvPr id="5" name="Picture 4">
            <a:extLst>
              <a:ext uri="{FF2B5EF4-FFF2-40B4-BE49-F238E27FC236}">
                <a16:creationId xmlns:a16="http://schemas.microsoft.com/office/drawing/2014/main" id="{040ADE6B-1EBF-4FF6-B1D2-4498E8FF86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2851" y="3894274"/>
            <a:ext cx="8998227" cy="2188473"/>
          </a:xfrm>
          <a:prstGeom prst="rect">
            <a:avLst/>
          </a:prstGeom>
          <a:noFill/>
          <a:ln>
            <a:noFill/>
          </a:ln>
        </p:spPr>
      </p:pic>
    </p:spTree>
    <p:extLst>
      <p:ext uri="{BB962C8B-B14F-4D97-AF65-F5344CB8AC3E}">
        <p14:creationId xmlns:p14="http://schemas.microsoft.com/office/powerpoint/2010/main" val="319131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Step6</a:t>
            </a:r>
          </a:p>
        </p:txBody>
      </p:sp>
      <p:sp>
        <p:nvSpPr>
          <p:cNvPr id="14" name="Content Placeholder 2"/>
          <p:cNvSpPr>
            <a:spLocks noGrp="1"/>
          </p:cNvSpPr>
          <p:nvPr>
            <p:ph idx="1"/>
          </p:nvPr>
        </p:nvSpPr>
        <p:spPr>
          <a:xfrm>
            <a:off x="583096" y="3429000"/>
            <a:ext cx="10325696" cy="3508511"/>
          </a:xfrm>
        </p:spPr>
        <p:txBody>
          <a:bodyPr>
            <a:noAutofit/>
          </a:bodyPr>
          <a:lstStyle/>
          <a:p>
            <a:r>
              <a:rPr lang="en-US" dirty="0" err="1"/>
              <a:t>symlink</a:t>
            </a:r>
            <a:r>
              <a:rPr lang="en-US" dirty="0"/>
              <a:t> example: # ln -s hadoop2.9.2 Hadoop</a:t>
            </a:r>
          </a:p>
          <a:p>
            <a:endParaRPr lang="en-US" dirty="0"/>
          </a:p>
        </p:txBody>
      </p:sp>
      <p:sp>
        <p:nvSpPr>
          <p:cNvPr id="4" name="TextBox 3">
            <a:extLst>
              <a:ext uri="{FF2B5EF4-FFF2-40B4-BE49-F238E27FC236}">
                <a16:creationId xmlns:a16="http://schemas.microsoft.com/office/drawing/2014/main" id="{74213085-1373-4E9E-B44B-3AA9D6915F14}"/>
              </a:ext>
            </a:extLst>
          </p:cNvPr>
          <p:cNvSpPr txBox="1"/>
          <p:nvPr/>
        </p:nvSpPr>
        <p:spPr>
          <a:xfrm>
            <a:off x="622852" y="1871559"/>
            <a:ext cx="11408083" cy="1446550"/>
          </a:xfrm>
          <a:prstGeom prst="rect">
            <a:avLst/>
          </a:prstGeom>
          <a:noFill/>
        </p:spPr>
        <p:txBody>
          <a:bodyPr wrap="square" rtlCol="0">
            <a:spAutoFit/>
          </a:bodyPr>
          <a:lstStyle/>
          <a:p>
            <a:r>
              <a:rPr lang="en-US" sz="2200" b="1" dirty="0"/>
              <a:t>Step6: Install Hadoop2.9.2, download hadoop2.9.2 and extract and also create</a:t>
            </a:r>
            <a:r>
              <a:rPr lang="en-US" sz="2200" dirty="0"/>
              <a:t> </a:t>
            </a:r>
            <a:r>
              <a:rPr lang="en-US" sz="2200" b="1" dirty="0" err="1"/>
              <a:t>symlink</a:t>
            </a:r>
            <a:r>
              <a:rPr lang="en-US" sz="2200" b="1" dirty="0"/>
              <a:t> for Hadoop (benefits: don’t have to type the longer folder name along with version and also in future will be able to replace the folder with an version without change the folder name in many places). </a:t>
            </a:r>
            <a:endParaRPr lang="en-US" sz="2200" dirty="0"/>
          </a:p>
        </p:txBody>
      </p:sp>
      <p:pic>
        <p:nvPicPr>
          <p:cNvPr id="5" name="Picture 4">
            <a:extLst>
              <a:ext uri="{FF2B5EF4-FFF2-40B4-BE49-F238E27FC236}">
                <a16:creationId xmlns:a16="http://schemas.microsoft.com/office/drawing/2014/main" id="{B411F42B-A021-4040-8290-50C55D623B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2852" y="3911694"/>
            <a:ext cx="8839200" cy="2754149"/>
          </a:xfrm>
          <a:prstGeom prst="rect">
            <a:avLst/>
          </a:prstGeom>
          <a:noFill/>
          <a:ln>
            <a:noFill/>
          </a:ln>
        </p:spPr>
      </p:pic>
    </p:spTree>
    <p:extLst>
      <p:ext uri="{BB962C8B-B14F-4D97-AF65-F5344CB8AC3E}">
        <p14:creationId xmlns:p14="http://schemas.microsoft.com/office/powerpoint/2010/main" val="217492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bwMode="black">
          <a:xfrm>
            <a:off x="609600" y="466343"/>
            <a:ext cx="10299192" cy="1362113"/>
          </a:xfrm>
          <a:prstGeom prst="rect">
            <a:avLst/>
          </a:prstGeom>
        </p:spPr>
        <p:txBody>
          <a:bodyPr anchor="ctr">
            <a:normAutofit/>
          </a:bodyPr>
          <a:lstStyle/>
          <a:p>
            <a:pPr marL="457200" indent="-457200">
              <a:buFont typeface="Wingdings" panose="05000000000000000000" pitchFamily="2" charset="2"/>
              <a:buChar char="Ø"/>
            </a:pPr>
            <a:r>
              <a:rPr lang="en-US" b="1" dirty="0"/>
              <a:t>Step7: Edit .</a:t>
            </a:r>
            <a:r>
              <a:rPr lang="en-US" b="1" dirty="0" err="1"/>
              <a:t>bash_profile</a:t>
            </a:r>
            <a:r>
              <a:rPr lang="en-US" b="1" dirty="0"/>
              <a:t> file, setup paths</a:t>
            </a:r>
          </a:p>
        </p:txBody>
      </p:sp>
      <p:sp>
        <p:nvSpPr>
          <p:cNvPr id="14" name="Content Placeholder 2"/>
          <p:cNvSpPr>
            <a:spLocks noGrp="1"/>
          </p:cNvSpPr>
          <p:nvPr>
            <p:ph type="body" sz="half" idx="2"/>
          </p:nvPr>
        </p:nvSpPr>
        <p:spPr>
          <a:xfrm>
            <a:off x="609600" y="2465293"/>
            <a:ext cx="3564836" cy="3711669"/>
          </a:xfrm>
          <a:prstGeom prst="rect">
            <a:avLst/>
          </a:prstGeom>
        </p:spPr>
        <p:txBody>
          <a:bodyPr>
            <a:normAutofit/>
          </a:bodyPr>
          <a:lstStyle/>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endParaRPr lang="en-US" sz="1500" dirty="0"/>
          </a:p>
          <a:p>
            <a:pPr>
              <a:lnSpc>
                <a:spcPct val="90000"/>
              </a:lnSpc>
            </a:pPr>
            <a:r>
              <a:rPr lang="en-US" sz="1500" dirty="0"/>
              <a:t>After changes done, run to apply changes</a:t>
            </a:r>
          </a:p>
          <a:p>
            <a:pPr>
              <a:lnSpc>
                <a:spcPct val="90000"/>
              </a:lnSpc>
            </a:pPr>
            <a:r>
              <a:rPr lang="en-US" sz="1500" dirty="0"/>
              <a:t># source .</a:t>
            </a:r>
            <a:r>
              <a:rPr lang="en-US" sz="1500" dirty="0" err="1"/>
              <a:t>bash_profile</a:t>
            </a:r>
            <a:endParaRPr lang="en-US" sz="1500" dirty="0"/>
          </a:p>
          <a:p>
            <a:pPr lvl="1">
              <a:lnSpc>
                <a:spcPct val="90000"/>
              </a:lnSpc>
            </a:pPr>
            <a:endParaRPr lang="en-US" sz="1500" dirty="0"/>
          </a:p>
        </p:txBody>
      </p:sp>
      <p:pic>
        <p:nvPicPr>
          <p:cNvPr id="5" name="Picture 4">
            <a:extLst>
              <a:ext uri="{FF2B5EF4-FFF2-40B4-BE49-F238E27FC236}">
                <a16:creationId xmlns:a16="http://schemas.microsoft.com/office/drawing/2014/main" id="{3E81F34D-6708-49DC-8D60-1E76970A3B6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00136" y="2110155"/>
            <a:ext cx="7441810" cy="4431322"/>
          </a:xfrm>
          <a:prstGeom prst="rect">
            <a:avLst/>
          </a:prstGeom>
          <a:noFill/>
          <a:ln>
            <a:noFill/>
          </a:ln>
        </p:spPr>
      </p:pic>
    </p:spTree>
    <p:extLst>
      <p:ext uri="{BB962C8B-B14F-4D97-AF65-F5344CB8AC3E}">
        <p14:creationId xmlns:p14="http://schemas.microsoft.com/office/powerpoint/2010/main" val="284654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69843" y="439839"/>
            <a:ext cx="10338949" cy="1362113"/>
          </a:xfrm>
        </p:spPr>
        <p:txBody>
          <a:bodyPr/>
          <a:lstStyle/>
          <a:p>
            <a:pPr marL="457200" indent="-457200">
              <a:buFont typeface="Wingdings" panose="05000000000000000000" pitchFamily="2" charset="2"/>
              <a:buChar char="Ø"/>
            </a:pPr>
            <a:r>
              <a:rPr lang="en-US" b="1" dirty="0"/>
              <a:t>Step8:</a:t>
            </a:r>
          </a:p>
        </p:txBody>
      </p:sp>
      <p:sp>
        <p:nvSpPr>
          <p:cNvPr id="14" name="Content Placeholder 2"/>
          <p:cNvSpPr>
            <a:spLocks noGrp="1"/>
          </p:cNvSpPr>
          <p:nvPr>
            <p:ph idx="1"/>
          </p:nvPr>
        </p:nvSpPr>
        <p:spPr>
          <a:xfrm>
            <a:off x="569843" y="2672863"/>
            <a:ext cx="11476382" cy="4191764"/>
          </a:xfrm>
        </p:spPr>
        <p:txBody>
          <a:bodyPr>
            <a:noAutofit/>
          </a:bodyPr>
          <a:lstStyle/>
          <a:p>
            <a:r>
              <a:rPr lang="en-US" dirty="0" err="1"/>
              <a:t>root$master</a:t>
            </a:r>
            <a:r>
              <a:rPr lang="en-US" dirty="0"/>
              <a:t> # cd /opt/</a:t>
            </a:r>
          </a:p>
          <a:p>
            <a:r>
              <a:rPr lang="en-US" dirty="0" err="1"/>
              <a:t>root$master</a:t>
            </a:r>
            <a:r>
              <a:rPr lang="en-US" dirty="0"/>
              <a:t> # </a:t>
            </a:r>
            <a:r>
              <a:rPr lang="en-US" dirty="0" err="1"/>
              <a:t>mkdir</a:t>
            </a:r>
            <a:r>
              <a:rPr lang="en-US" dirty="0"/>
              <a:t> -p </a:t>
            </a:r>
            <a:r>
              <a:rPr lang="en-US" dirty="0" err="1"/>
              <a:t>dfs</a:t>
            </a:r>
            <a:r>
              <a:rPr lang="en-US" dirty="0"/>
              <a:t>/</a:t>
            </a:r>
            <a:r>
              <a:rPr lang="en-US" dirty="0" err="1"/>
              <a:t>namenode</a:t>
            </a:r>
            <a:endParaRPr lang="en-US" dirty="0"/>
          </a:p>
          <a:p>
            <a:r>
              <a:rPr lang="en-US" dirty="0" err="1"/>
              <a:t>root$master</a:t>
            </a:r>
            <a:r>
              <a:rPr lang="en-US" dirty="0"/>
              <a:t> # </a:t>
            </a:r>
            <a:r>
              <a:rPr lang="en-US" dirty="0" err="1"/>
              <a:t>mkdir</a:t>
            </a:r>
            <a:r>
              <a:rPr lang="en-US" dirty="0"/>
              <a:t> -p </a:t>
            </a:r>
            <a:r>
              <a:rPr lang="en-US" dirty="0" err="1"/>
              <a:t>dfs</a:t>
            </a:r>
            <a:r>
              <a:rPr lang="en-US" dirty="0"/>
              <a:t>/</a:t>
            </a:r>
            <a:r>
              <a:rPr lang="en-US" dirty="0" err="1"/>
              <a:t>datanode</a:t>
            </a:r>
            <a:endParaRPr lang="en-US" dirty="0"/>
          </a:p>
          <a:p>
            <a:r>
              <a:rPr lang="en-US" dirty="0" err="1"/>
              <a:t>root$master</a:t>
            </a:r>
            <a:r>
              <a:rPr lang="en-US" dirty="0"/>
              <a:t> # </a:t>
            </a:r>
            <a:r>
              <a:rPr lang="en-US" dirty="0" err="1"/>
              <a:t>chown</a:t>
            </a:r>
            <a:r>
              <a:rPr lang="en-US" dirty="0"/>
              <a:t> -R </a:t>
            </a:r>
            <a:r>
              <a:rPr lang="en-US" dirty="0" err="1"/>
              <a:t>hduser:Hadoop</a:t>
            </a:r>
            <a:r>
              <a:rPr lang="en-US" dirty="0"/>
              <a:t> </a:t>
            </a:r>
            <a:r>
              <a:rPr lang="en-US" dirty="0" err="1"/>
              <a:t>dfs</a:t>
            </a:r>
            <a:endParaRPr lang="en-US" dirty="0"/>
          </a:p>
          <a:p>
            <a:endParaRPr lang="en-US" dirty="0"/>
          </a:p>
        </p:txBody>
      </p:sp>
      <p:sp>
        <p:nvSpPr>
          <p:cNvPr id="4" name="TextBox 3">
            <a:extLst>
              <a:ext uri="{FF2B5EF4-FFF2-40B4-BE49-F238E27FC236}">
                <a16:creationId xmlns:a16="http://schemas.microsoft.com/office/drawing/2014/main" id="{A5999485-C2FB-4D7B-9997-9F8644F0268C}"/>
              </a:ext>
            </a:extLst>
          </p:cNvPr>
          <p:cNvSpPr txBox="1"/>
          <p:nvPr/>
        </p:nvSpPr>
        <p:spPr>
          <a:xfrm flipH="1">
            <a:off x="569842" y="1839527"/>
            <a:ext cx="11476380" cy="1107996"/>
          </a:xfrm>
          <a:prstGeom prst="rect">
            <a:avLst/>
          </a:prstGeom>
          <a:noFill/>
        </p:spPr>
        <p:txBody>
          <a:bodyPr wrap="square" rtlCol="0">
            <a:spAutoFit/>
          </a:bodyPr>
          <a:lstStyle/>
          <a:p>
            <a:pPr marL="342900" indent="-342900">
              <a:buFont typeface="Wingdings" panose="05000000000000000000" pitchFamily="2" charset="2"/>
              <a:buChar char="q"/>
            </a:pPr>
            <a:r>
              <a:rPr lang="en-US" sz="2200" b="1" dirty="0"/>
              <a:t>Step8: Login as root, create </a:t>
            </a:r>
            <a:r>
              <a:rPr lang="en-US" sz="2200" b="1" dirty="0" err="1"/>
              <a:t>namenode</a:t>
            </a:r>
            <a:r>
              <a:rPr lang="en-US" sz="2200" b="1" dirty="0"/>
              <a:t> and </a:t>
            </a:r>
            <a:r>
              <a:rPr lang="en-US" sz="2200" b="1" dirty="0" err="1"/>
              <a:t>datanode</a:t>
            </a:r>
            <a:r>
              <a:rPr lang="en-US" sz="2200" b="1" dirty="0"/>
              <a:t> folders to store various blocks information store. I have created these folders under /opt/</a:t>
            </a:r>
            <a:r>
              <a:rPr lang="en-US" sz="2200" b="1" dirty="0" err="1"/>
              <a:t>dfs</a:t>
            </a:r>
            <a:r>
              <a:rPr lang="en-US" sz="2200" b="1" dirty="0"/>
              <a:t>/:</a:t>
            </a:r>
            <a:endParaRPr lang="en-US" sz="2200" dirty="0"/>
          </a:p>
          <a:p>
            <a:pPr marL="342900" indent="-342900">
              <a:buFont typeface="Wingdings" panose="05000000000000000000" pitchFamily="2" charset="2"/>
              <a:buChar char="q"/>
            </a:pPr>
            <a:endParaRPr lang="en-US" sz="2200" dirty="0"/>
          </a:p>
        </p:txBody>
      </p:sp>
      <p:pic>
        <p:nvPicPr>
          <p:cNvPr id="7" name="Picture 6">
            <a:extLst>
              <a:ext uri="{FF2B5EF4-FFF2-40B4-BE49-F238E27FC236}">
                <a16:creationId xmlns:a16="http://schemas.microsoft.com/office/drawing/2014/main" id="{C26F6F4D-E144-4801-9163-6AA2E2D64B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8624" y="4768745"/>
            <a:ext cx="5949462" cy="1871206"/>
          </a:xfrm>
          <a:prstGeom prst="rect">
            <a:avLst/>
          </a:prstGeom>
          <a:noFill/>
          <a:ln>
            <a:noFill/>
          </a:ln>
        </p:spPr>
      </p:pic>
    </p:spTree>
    <p:extLst>
      <p:ext uri="{BB962C8B-B14F-4D97-AF65-F5344CB8AC3E}">
        <p14:creationId xmlns:p14="http://schemas.microsoft.com/office/powerpoint/2010/main" val="32688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Step9: Configure Hadoop, login as </a:t>
            </a:r>
            <a:r>
              <a:rPr lang="en-US" b="1" dirty="0" err="1"/>
              <a:t>hduser</a:t>
            </a:r>
            <a:endParaRPr lang="en-US" b="1" dirty="0"/>
          </a:p>
        </p:txBody>
      </p:sp>
      <p:sp>
        <p:nvSpPr>
          <p:cNvPr id="14" name="Content Placeholder 2"/>
          <p:cNvSpPr>
            <a:spLocks noGrp="1"/>
          </p:cNvSpPr>
          <p:nvPr>
            <p:ph idx="1"/>
          </p:nvPr>
        </p:nvSpPr>
        <p:spPr>
          <a:xfrm>
            <a:off x="583096" y="1987826"/>
            <a:ext cx="10325696" cy="4870174"/>
          </a:xfrm>
        </p:spPr>
        <p:txBody>
          <a:bodyPr>
            <a:noAutofit/>
          </a:bodyPr>
          <a:lstStyle/>
          <a:p>
            <a:r>
              <a:rPr lang="en-US" dirty="0"/>
              <a:t>$ cd $HADOOP_CONF_DIR</a:t>
            </a:r>
          </a:p>
          <a:p>
            <a:r>
              <a:rPr lang="en-US" dirty="0"/>
              <a:t>Edit Hadoop-env.sh</a:t>
            </a:r>
          </a:p>
          <a:p>
            <a:pPr lvl="1"/>
            <a:r>
              <a:rPr lang="en-US"/>
              <a:t>Set JAVA_HOME=/usr/java/jdk…. &lt;java path&gt;</a:t>
            </a:r>
            <a:endParaRPr lang="en-US" sz="1600"/>
          </a:p>
          <a:p>
            <a:pPr lvl="1"/>
            <a:r>
              <a:rPr lang="en-US"/>
              <a:t>Set HADOOP_LOG_DIR=home/hduser/hadoop/logs</a:t>
            </a:r>
          </a:p>
          <a:p>
            <a:r>
              <a:rPr lang="en-US"/>
              <a:t>Edit </a:t>
            </a:r>
            <a:r>
              <a:rPr lang="en-US" dirty="0"/>
              <a:t>core-site.xml</a:t>
            </a:r>
          </a:p>
          <a:p>
            <a:pPr lvl="1"/>
            <a:endParaRPr lang="en-US" sz="2200" dirty="0"/>
          </a:p>
        </p:txBody>
      </p:sp>
      <p:pic>
        <p:nvPicPr>
          <p:cNvPr id="4" name="Picture 3">
            <a:extLst>
              <a:ext uri="{FF2B5EF4-FFF2-40B4-BE49-F238E27FC236}">
                <a16:creationId xmlns:a16="http://schemas.microsoft.com/office/drawing/2014/main" id="{EA3F2C99-20E6-4350-B485-29C9779F8B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4556" y="4220308"/>
            <a:ext cx="6160477" cy="2504049"/>
          </a:xfrm>
          <a:prstGeom prst="rect">
            <a:avLst/>
          </a:prstGeom>
          <a:noFill/>
          <a:ln>
            <a:noFill/>
          </a:ln>
        </p:spPr>
      </p:pic>
    </p:spTree>
    <p:extLst>
      <p:ext uri="{BB962C8B-B14F-4D97-AF65-F5344CB8AC3E}">
        <p14:creationId xmlns:p14="http://schemas.microsoft.com/office/powerpoint/2010/main" val="23133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Pre-Requisites:</a:t>
            </a:r>
          </a:p>
        </p:txBody>
      </p:sp>
      <p:sp>
        <p:nvSpPr>
          <p:cNvPr id="14" name="Content Placeholder 2"/>
          <p:cNvSpPr>
            <a:spLocks noGrp="1"/>
          </p:cNvSpPr>
          <p:nvPr>
            <p:ph idx="1"/>
          </p:nvPr>
        </p:nvSpPr>
        <p:spPr>
          <a:xfrm>
            <a:off x="583096" y="2014331"/>
            <a:ext cx="10325696" cy="3313043"/>
          </a:xfrm>
        </p:spPr>
        <p:txBody>
          <a:bodyPr>
            <a:normAutofit/>
          </a:bodyPr>
          <a:lstStyle/>
          <a:p>
            <a:r>
              <a:rPr lang="en-US" u="sng" dirty="0">
                <a:hlinkClick r:id="rId2"/>
              </a:rPr>
              <a:t>https://www.centos.org/download/</a:t>
            </a:r>
            <a:r>
              <a:rPr lang="en-US" u="sng" dirty="0"/>
              <a:t>, I have installed CentOS7</a:t>
            </a:r>
            <a:endParaRPr lang="en-US" dirty="0"/>
          </a:p>
          <a:p>
            <a:r>
              <a:rPr lang="en-US" dirty="0"/>
              <a:t>JDK 1.8</a:t>
            </a:r>
          </a:p>
          <a:p>
            <a:r>
              <a:rPr lang="en-US" dirty="0"/>
              <a:t>Hadoop 2.9.2</a:t>
            </a:r>
          </a:p>
          <a:p>
            <a:r>
              <a:rPr lang="en-US" dirty="0"/>
              <a:t>WinSCP – to copy files from local to virtual-machine</a:t>
            </a:r>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Step9: Configure Hadoop, login as </a:t>
            </a:r>
            <a:r>
              <a:rPr lang="en-US" b="1" dirty="0" err="1"/>
              <a:t>hduser</a:t>
            </a:r>
            <a:endParaRPr lang="en-US" b="1" dirty="0"/>
          </a:p>
        </p:txBody>
      </p:sp>
      <p:sp>
        <p:nvSpPr>
          <p:cNvPr id="14" name="Content Placeholder 2"/>
          <p:cNvSpPr>
            <a:spLocks noGrp="1"/>
          </p:cNvSpPr>
          <p:nvPr>
            <p:ph idx="1"/>
          </p:nvPr>
        </p:nvSpPr>
        <p:spPr>
          <a:xfrm>
            <a:off x="583096" y="2067338"/>
            <a:ext cx="10325696" cy="4790661"/>
          </a:xfrm>
        </p:spPr>
        <p:txBody>
          <a:bodyPr>
            <a:noAutofit/>
          </a:bodyPr>
          <a:lstStyle/>
          <a:p>
            <a:r>
              <a:rPr lang="en-US" dirty="0"/>
              <a:t>Edit hdfs-site.xml</a:t>
            </a:r>
          </a:p>
          <a:p>
            <a:endParaRPr lang="en-US" dirty="0"/>
          </a:p>
        </p:txBody>
      </p:sp>
      <p:pic>
        <p:nvPicPr>
          <p:cNvPr id="4" name="Picture 3">
            <a:extLst>
              <a:ext uri="{FF2B5EF4-FFF2-40B4-BE49-F238E27FC236}">
                <a16:creationId xmlns:a16="http://schemas.microsoft.com/office/drawing/2014/main" id="{255B12DB-3A03-45DC-929D-21C7E058CD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3095" y="2611877"/>
            <a:ext cx="7421421" cy="3634178"/>
          </a:xfrm>
          <a:prstGeom prst="rect">
            <a:avLst/>
          </a:prstGeom>
          <a:noFill/>
          <a:ln>
            <a:noFill/>
          </a:ln>
        </p:spPr>
      </p:pic>
    </p:spTree>
    <p:extLst>
      <p:ext uri="{BB962C8B-B14F-4D97-AF65-F5344CB8AC3E}">
        <p14:creationId xmlns:p14="http://schemas.microsoft.com/office/powerpoint/2010/main" val="212879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Step9: Configure Hadoop, login as </a:t>
            </a:r>
            <a:r>
              <a:rPr lang="en-US" b="1" dirty="0" err="1"/>
              <a:t>hduser</a:t>
            </a:r>
            <a:endParaRPr lang="en-US" b="1" dirty="0"/>
          </a:p>
        </p:txBody>
      </p:sp>
      <p:sp>
        <p:nvSpPr>
          <p:cNvPr id="14" name="Content Placeholder 2"/>
          <p:cNvSpPr>
            <a:spLocks noGrp="1"/>
          </p:cNvSpPr>
          <p:nvPr>
            <p:ph idx="1"/>
          </p:nvPr>
        </p:nvSpPr>
        <p:spPr>
          <a:xfrm>
            <a:off x="583096" y="2067338"/>
            <a:ext cx="10325696" cy="4790661"/>
          </a:xfrm>
        </p:spPr>
        <p:txBody>
          <a:bodyPr>
            <a:noAutofit/>
          </a:bodyPr>
          <a:lstStyle/>
          <a:p>
            <a:r>
              <a:rPr lang="en-US" sz="2400" dirty="0"/>
              <a:t>Edit mapred-site.xml</a:t>
            </a:r>
          </a:p>
          <a:p>
            <a:endParaRPr lang="en-US" sz="2000" dirty="0"/>
          </a:p>
        </p:txBody>
      </p:sp>
      <p:pic>
        <p:nvPicPr>
          <p:cNvPr id="4" name="Picture 3">
            <a:extLst>
              <a:ext uri="{FF2B5EF4-FFF2-40B4-BE49-F238E27FC236}">
                <a16:creationId xmlns:a16="http://schemas.microsoft.com/office/drawing/2014/main" id="{4001DC46-AFE5-43C5-8435-A772CBD117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3096" y="2624991"/>
            <a:ext cx="7463624" cy="3793169"/>
          </a:xfrm>
          <a:prstGeom prst="rect">
            <a:avLst/>
          </a:prstGeom>
          <a:noFill/>
          <a:ln>
            <a:noFill/>
          </a:ln>
        </p:spPr>
      </p:pic>
    </p:spTree>
    <p:extLst>
      <p:ext uri="{BB962C8B-B14F-4D97-AF65-F5344CB8AC3E}">
        <p14:creationId xmlns:p14="http://schemas.microsoft.com/office/powerpoint/2010/main" val="34432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Step9: Configure Hadoop, login as </a:t>
            </a:r>
            <a:r>
              <a:rPr lang="en-US" b="1" dirty="0" err="1"/>
              <a:t>hduser</a:t>
            </a:r>
            <a:endParaRPr lang="en-US" b="1" dirty="0"/>
          </a:p>
        </p:txBody>
      </p:sp>
      <p:sp>
        <p:nvSpPr>
          <p:cNvPr id="14" name="Content Placeholder 2"/>
          <p:cNvSpPr>
            <a:spLocks noGrp="1"/>
          </p:cNvSpPr>
          <p:nvPr>
            <p:ph idx="1"/>
          </p:nvPr>
        </p:nvSpPr>
        <p:spPr>
          <a:xfrm>
            <a:off x="583096" y="2067338"/>
            <a:ext cx="10325696" cy="4790661"/>
          </a:xfrm>
        </p:spPr>
        <p:txBody>
          <a:bodyPr>
            <a:noAutofit/>
          </a:bodyPr>
          <a:lstStyle/>
          <a:p>
            <a:r>
              <a:rPr lang="en-US" dirty="0"/>
              <a:t>Edit yarn-site.xml</a:t>
            </a:r>
          </a:p>
          <a:p>
            <a:endParaRPr lang="en-US" sz="2000" dirty="0"/>
          </a:p>
        </p:txBody>
      </p:sp>
      <p:pic>
        <p:nvPicPr>
          <p:cNvPr id="5" name="Picture 4">
            <a:extLst>
              <a:ext uri="{FF2B5EF4-FFF2-40B4-BE49-F238E27FC236}">
                <a16:creationId xmlns:a16="http://schemas.microsoft.com/office/drawing/2014/main" id="{9D4A0A85-1B81-4BAF-A4D9-4E6FC39662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3096" y="2821426"/>
            <a:ext cx="8307686" cy="3720051"/>
          </a:xfrm>
          <a:prstGeom prst="rect">
            <a:avLst/>
          </a:prstGeom>
          <a:noFill/>
          <a:ln>
            <a:noFill/>
          </a:ln>
        </p:spPr>
      </p:pic>
      <p:pic>
        <p:nvPicPr>
          <p:cNvPr id="6" name="Picture 5">
            <a:extLst>
              <a:ext uri="{FF2B5EF4-FFF2-40B4-BE49-F238E27FC236}">
                <a16:creationId xmlns:a16="http://schemas.microsoft.com/office/drawing/2014/main" id="{E3EB6E80-F63B-450B-BB27-2CA8584945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5496" y="2973826"/>
            <a:ext cx="8307686" cy="3720051"/>
          </a:xfrm>
          <a:prstGeom prst="rect">
            <a:avLst/>
          </a:prstGeom>
          <a:noFill/>
          <a:ln>
            <a:noFill/>
          </a:ln>
        </p:spPr>
      </p:pic>
    </p:spTree>
    <p:extLst>
      <p:ext uri="{BB962C8B-B14F-4D97-AF65-F5344CB8AC3E}">
        <p14:creationId xmlns:p14="http://schemas.microsoft.com/office/powerpoint/2010/main" val="25195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Step10: clone slave1 and slave2 from master node as shown below:</a:t>
            </a:r>
          </a:p>
        </p:txBody>
      </p:sp>
      <p:sp>
        <p:nvSpPr>
          <p:cNvPr id="14" name="Content Placeholder 2"/>
          <p:cNvSpPr>
            <a:spLocks noGrp="1"/>
          </p:cNvSpPr>
          <p:nvPr>
            <p:ph idx="1"/>
          </p:nvPr>
        </p:nvSpPr>
        <p:spPr>
          <a:xfrm>
            <a:off x="583096" y="2067338"/>
            <a:ext cx="10325696" cy="4790661"/>
          </a:xfrm>
        </p:spPr>
        <p:txBody>
          <a:bodyPr>
            <a:no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After clone both slave1 and slave2, start all master and slave1 and slave2 nodes.</a:t>
            </a:r>
          </a:p>
          <a:p>
            <a:pPr marL="0" indent="0">
              <a:buNone/>
            </a:pPr>
            <a:endParaRPr lang="en-US" sz="2000" dirty="0"/>
          </a:p>
        </p:txBody>
      </p:sp>
      <p:pic>
        <p:nvPicPr>
          <p:cNvPr id="7" name="Picture 6">
            <a:extLst>
              <a:ext uri="{FF2B5EF4-FFF2-40B4-BE49-F238E27FC236}">
                <a16:creationId xmlns:a16="http://schemas.microsoft.com/office/drawing/2014/main" id="{2C99A4A6-E92A-4503-B081-58EA0C4FF8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3096" y="1941194"/>
            <a:ext cx="10325696" cy="4009440"/>
          </a:xfrm>
          <a:prstGeom prst="rect">
            <a:avLst/>
          </a:prstGeom>
          <a:noFill/>
          <a:ln>
            <a:noFill/>
          </a:ln>
        </p:spPr>
      </p:pic>
    </p:spTree>
    <p:extLst>
      <p:ext uri="{BB962C8B-B14F-4D97-AF65-F5344CB8AC3E}">
        <p14:creationId xmlns:p14="http://schemas.microsoft.com/office/powerpoint/2010/main" val="358116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Step10: clone slave1 and slave2 from master node as shown below:</a:t>
            </a:r>
          </a:p>
        </p:txBody>
      </p:sp>
      <p:sp>
        <p:nvSpPr>
          <p:cNvPr id="14" name="Content Placeholder 2"/>
          <p:cNvSpPr>
            <a:spLocks noGrp="1"/>
          </p:cNvSpPr>
          <p:nvPr>
            <p:ph idx="1"/>
          </p:nvPr>
        </p:nvSpPr>
        <p:spPr>
          <a:xfrm>
            <a:off x="583096" y="2067338"/>
            <a:ext cx="10325696" cy="4790661"/>
          </a:xfrm>
        </p:spPr>
        <p:txBody>
          <a:bodyPr>
            <a:noAutofit/>
          </a:bodyPr>
          <a:lstStyle/>
          <a:p>
            <a:r>
              <a:rPr lang="en-US" b="1" dirty="0"/>
              <a:t>10.1.</a:t>
            </a:r>
            <a:r>
              <a:rPr lang="en-US" dirty="0"/>
              <a:t> Login as root and do the changes for both slave nodes.</a:t>
            </a:r>
          </a:p>
          <a:p>
            <a:pPr lvl="1"/>
            <a:endParaRPr lang="en-US" dirty="0"/>
          </a:p>
          <a:p>
            <a:pPr lvl="1"/>
            <a:r>
              <a:rPr lang="en-US" dirty="0"/>
              <a:t>Edit /</a:t>
            </a:r>
            <a:r>
              <a:rPr lang="en-US" dirty="0" err="1"/>
              <a:t>etc</a:t>
            </a:r>
            <a:r>
              <a:rPr lang="en-US" dirty="0"/>
              <a:t>/hostname , /</a:t>
            </a:r>
            <a:r>
              <a:rPr lang="en-US" dirty="0" err="1"/>
              <a:t>etc</a:t>
            </a:r>
            <a:r>
              <a:rPr lang="en-US" dirty="0"/>
              <a:t>/</a:t>
            </a:r>
            <a:r>
              <a:rPr lang="en-US" dirty="0" err="1"/>
              <a:t>sysconfig</a:t>
            </a:r>
            <a:r>
              <a:rPr lang="en-US" dirty="0"/>
              <a:t>/network as shown below:</a:t>
            </a:r>
          </a:p>
          <a:p>
            <a:pPr lvl="1"/>
            <a:endParaRPr lang="en-US" dirty="0"/>
          </a:p>
          <a:p>
            <a:endParaRPr lang="en-US" dirty="0"/>
          </a:p>
          <a:p>
            <a:endParaRPr lang="en-US" dirty="0"/>
          </a:p>
          <a:p>
            <a:endParaRPr lang="en-US" dirty="0"/>
          </a:p>
          <a:p>
            <a:endParaRPr lang="en-US" dirty="0"/>
          </a:p>
          <a:p>
            <a:pPr lvl="1"/>
            <a:endParaRPr lang="en-US" dirty="0"/>
          </a:p>
          <a:p>
            <a:pPr marL="0" indent="0">
              <a:buNone/>
            </a:pPr>
            <a:r>
              <a:rPr lang="en-US" dirty="0"/>
              <a:t>	</a:t>
            </a:r>
          </a:p>
          <a:p>
            <a:endParaRPr lang="en-US" dirty="0"/>
          </a:p>
          <a:p>
            <a:endParaRPr lang="en-US" dirty="0"/>
          </a:p>
          <a:p>
            <a:r>
              <a:rPr lang="en-US" dirty="0"/>
              <a:t>After clone both slave1 and slave2, start all master and slave1 and slave2 nodes.</a:t>
            </a:r>
          </a:p>
          <a:p>
            <a:pPr marL="0" indent="0">
              <a:buNone/>
            </a:pPr>
            <a:endParaRPr lang="en-US" sz="2000" dirty="0"/>
          </a:p>
        </p:txBody>
      </p:sp>
      <p:pic>
        <p:nvPicPr>
          <p:cNvPr id="5" name="Picture 4">
            <a:extLst>
              <a:ext uri="{FF2B5EF4-FFF2-40B4-BE49-F238E27FC236}">
                <a16:creationId xmlns:a16="http://schemas.microsoft.com/office/drawing/2014/main" id="{B1A85963-3C51-4359-AA96-F4E2BDFC6A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3208" y="3355145"/>
            <a:ext cx="6960460" cy="2440744"/>
          </a:xfrm>
          <a:prstGeom prst="rect">
            <a:avLst/>
          </a:prstGeom>
          <a:noFill/>
          <a:ln>
            <a:noFill/>
          </a:ln>
        </p:spPr>
      </p:pic>
    </p:spTree>
    <p:extLst>
      <p:ext uri="{BB962C8B-B14F-4D97-AF65-F5344CB8AC3E}">
        <p14:creationId xmlns:p14="http://schemas.microsoft.com/office/powerpoint/2010/main" val="230560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Step10: clone slave1 and slave2 from master node as shown below:</a:t>
            </a:r>
          </a:p>
        </p:txBody>
      </p:sp>
      <p:sp>
        <p:nvSpPr>
          <p:cNvPr id="14" name="Content Placeholder 2"/>
          <p:cNvSpPr>
            <a:spLocks noGrp="1"/>
          </p:cNvSpPr>
          <p:nvPr>
            <p:ph idx="1"/>
          </p:nvPr>
        </p:nvSpPr>
        <p:spPr>
          <a:xfrm>
            <a:off x="583096" y="2067338"/>
            <a:ext cx="10325696" cy="4790661"/>
          </a:xfrm>
        </p:spPr>
        <p:txBody>
          <a:bodyPr>
            <a:noAutofit/>
          </a:bodyPr>
          <a:lstStyle/>
          <a:p>
            <a:r>
              <a:rPr lang="en-US" b="1" dirty="0"/>
              <a:t>10.1.</a:t>
            </a:r>
            <a:r>
              <a:rPr lang="en-US" dirty="0"/>
              <a:t> Login as root and do the changes for both slave nodes.</a:t>
            </a:r>
          </a:p>
          <a:p>
            <a:pPr lvl="1"/>
            <a:endParaRPr lang="en-US" dirty="0"/>
          </a:p>
          <a:p>
            <a:pPr lvl="1"/>
            <a:r>
              <a:rPr lang="en-US" sz="2200" dirty="0"/>
              <a:t>edit /</a:t>
            </a:r>
            <a:r>
              <a:rPr lang="en-US" sz="2200" dirty="0" err="1"/>
              <a:t>etc</a:t>
            </a:r>
            <a:r>
              <a:rPr lang="en-US" sz="2200" dirty="0"/>
              <a:t>/</a:t>
            </a:r>
            <a:r>
              <a:rPr lang="en-US" sz="2200" dirty="0" err="1"/>
              <a:t>sysconfig</a:t>
            </a:r>
            <a:r>
              <a:rPr lang="en-US" sz="2200" dirty="0"/>
              <a:t>/network-scripts/ifcfg-enp0s8</a:t>
            </a:r>
            <a:endParaRPr lang="en-US" sz="1800" dirty="0"/>
          </a:p>
          <a:p>
            <a:pPr lvl="1"/>
            <a:endParaRPr lang="en-US" dirty="0"/>
          </a:p>
          <a:p>
            <a:endParaRPr lang="en-US" dirty="0"/>
          </a:p>
          <a:p>
            <a:endParaRPr lang="en-US" dirty="0"/>
          </a:p>
          <a:p>
            <a:endParaRPr lang="en-US" dirty="0"/>
          </a:p>
          <a:p>
            <a:endParaRPr lang="en-US" dirty="0"/>
          </a:p>
          <a:p>
            <a:pPr lvl="1"/>
            <a:endParaRPr lang="en-US" dirty="0"/>
          </a:p>
          <a:p>
            <a:pPr marL="0" indent="0">
              <a:buNone/>
            </a:pPr>
            <a:r>
              <a:rPr lang="en-US" dirty="0"/>
              <a:t>	</a:t>
            </a:r>
          </a:p>
          <a:p>
            <a:endParaRPr lang="en-US" dirty="0"/>
          </a:p>
          <a:p>
            <a:endParaRPr lang="en-US" dirty="0"/>
          </a:p>
          <a:p>
            <a:r>
              <a:rPr lang="en-US" dirty="0"/>
              <a:t>After clone both slave1 and slave2, start all master and slave1 and slave2 nodes.</a:t>
            </a:r>
          </a:p>
          <a:p>
            <a:pPr marL="0" indent="0">
              <a:buNone/>
            </a:pPr>
            <a:endParaRPr lang="en-US" sz="2000" dirty="0"/>
          </a:p>
        </p:txBody>
      </p:sp>
      <p:pic>
        <p:nvPicPr>
          <p:cNvPr id="6" name="Picture 5">
            <a:extLst>
              <a:ext uri="{FF2B5EF4-FFF2-40B4-BE49-F238E27FC236}">
                <a16:creationId xmlns:a16="http://schemas.microsoft.com/office/drawing/2014/main" id="{2C0DF7AD-FCFD-469C-9A3E-A5D2BED9EAF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6163" y="3429000"/>
            <a:ext cx="6946828" cy="3210951"/>
          </a:xfrm>
          <a:prstGeom prst="rect">
            <a:avLst/>
          </a:prstGeom>
          <a:noFill/>
          <a:ln>
            <a:noFill/>
          </a:ln>
        </p:spPr>
      </p:pic>
    </p:spTree>
    <p:extLst>
      <p:ext uri="{BB962C8B-B14F-4D97-AF65-F5344CB8AC3E}">
        <p14:creationId xmlns:p14="http://schemas.microsoft.com/office/powerpoint/2010/main" val="294370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Step10: clone slave1 and slave2 from master node as shown below:</a:t>
            </a:r>
          </a:p>
        </p:txBody>
      </p:sp>
      <p:sp>
        <p:nvSpPr>
          <p:cNvPr id="14" name="Content Placeholder 2"/>
          <p:cNvSpPr>
            <a:spLocks noGrp="1"/>
          </p:cNvSpPr>
          <p:nvPr>
            <p:ph idx="1"/>
          </p:nvPr>
        </p:nvSpPr>
        <p:spPr>
          <a:xfrm>
            <a:off x="583096" y="2067338"/>
            <a:ext cx="10325696" cy="4790661"/>
          </a:xfrm>
        </p:spPr>
        <p:txBody>
          <a:bodyPr>
            <a:noAutofit/>
          </a:bodyPr>
          <a:lstStyle/>
          <a:p>
            <a:r>
              <a:rPr lang="en-US" dirty="0"/>
              <a:t>Restart network:</a:t>
            </a:r>
          </a:p>
          <a:p>
            <a:pPr lvl="1"/>
            <a:r>
              <a:rPr lang="en-US" dirty="0"/>
              <a:t>service network restart</a:t>
            </a:r>
          </a:p>
          <a:p>
            <a:r>
              <a:rPr lang="en-US" dirty="0"/>
              <a:t>Now cross check all network configurations like shown below:</a:t>
            </a:r>
          </a:p>
          <a:p>
            <a:endParaRPr lang="en-US" dirty="0"/>
          </a:p>
        </p:txBody>
      </p:sp>
      <p:pic>
        <p:nvPicPr>
          <p:cNvPr id="5" name="Picture 4">
            <a:extLst>
              <a:ext uri="{FF2B5EF4-FFF2-40B4-BE49-F238E27FC236}">
                <a16:creationId xmlns:a16="http://schemas.microsoft.com/office/drawing/2014/main" id="{F69A1522-8457-4EFC-B529-A77B3F8BC6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3370" y="3429000"/>
            <a:ext cx="6526236" cy="3343275"/>
          </a:xfrm>
          <a:prstGeom prst="rect">
            <a:avLst/>
          </a:prstGeom>
          <a:noFill/>
          <a:ln>
            <a:noFill/>
          </a:ln>
        </p:spPr>
      </p:pic>
    </p:spTree>
    <p:extLst>
      <p:ext uri="{BB962C8B-B14F-4D97-AF65-F5344CB8AC3E}">
        <p14:creationId xmlns:p14="http://schemas.microsoft.com/office/powerpoint/2010/main" val="156233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Step11: Configuring SSH key pair login</a:t>
            </a:r>
          </a:p>
        </p:txBody>
      </p:sp>
      <p:sp>
        <p:nvSpPr>
          <p:cNvPr id="14" name="Content Placeholder 2"/>
          <p:cNvSpPr>
            <a:spLocks noGrp="1"/>
          </p:cNvSpPr>
          <p:nvPr>
            <p:ph idx="1"/>
          </p:nvPr>
        </p:nvSpPr>
        <p:spPr>
          <a:xfrm>
            <a:off x="583096" y="2067338"/>
            <a:ext cx="10325696" cy="4790661"/>
          </a:xfrm>
        </p:spPr>
        <p:txBody>
          <a:bodyPr>
            <a:noAutofit/>
          </a:bodyPr>
          <a:lstStyle/>
          <a:p>
            <a:r>
              <a:rPr lang="en-US" dirty="0"/>
              <a:t>[</a:t>
            </a:r>
            <a:r>
              <a:rPr lang="en-US" dirty="0" err="1"/>
              <a:t>hduser@master</a:t>
            </a:r>
            <a:r>
              <a:rPr lang="en-US" dirty="0"/>
              <a:t>]$ </a:t>
            </a:r>
            <a:r>
              <a:rPr lang="en-US" dirty="0" err="1"/>
              <a:t>ssh</a:t>
            </a:r>
            <a:r>
              <a:rPr lang="en-US" dirty="0"/>
              <a:t>-keygen -t </a:t>
            </a:r>
            <a:r>
              <a:rPr lang="en-US" dirty="0" err="1"/>
              <a:t>rsa</a:t>
            </a:r>
            <a:r>
              <a:rPr lang="en-US" dirty="0"/>
              <a:t> </a:t>
            </a:r>
          </a:p>
          <a:p>
            <a:r>
              <a:rPr lang="en-US" dirty="0"/>
              <a:t>[</a:t>
            </a:r>
            <a:r>
              <a:rPr lang="en-US" dirty="0" err="1"/>
              <a:t>hduser@master</a:t>
            </a:r>
            <a:r>
              <a:rPr lang="en-US" dirty="0"/>
              <a:t>]$ </a:t>
            </a:r>
            <a:r>
              <a:rPr lang="en-US" dirty="0" err="1"/>
              <a:t>ssh</a:t>
            </a:r>
            <a:r>
              <a:rPr lang="en-US" dirty="0"/>
              <a:t>-copy-id -</a:t>
            </a:r>
            <a:r>
              <a:rPr lang="en-US" dirty="0" err="1"/>
              <a:t>i</a:t>
            </a:r>
            <a:r>
              <a:rPr lang="en-US" dirty="0"/>
              <a:t> ~/.</a:t>
            </a:r>
            <a:r>
              <a:rPr lang="en-US" dirty="0" err="1"/>
              <a:t>ssh</a:t>
            </a:r>
            <a:r>
              <a:rPr lang="en-US" dirty="0"/>
              <a:t>/id_rsa.pub </a:t>
            </a:r>
            <a:r>
              <a:rPr lang="en-US" dirty="0" err="1"/>
              <a:t>hduser@master</a:t>
            </a:r>
            <a:endParaRPr lang="en-US" dirty="0"/>
          </a:p>
          <a:p>
            <a:r>
              <a:rPr lang="en-US" dirty="0"/>
              <a:t>[</a:t>
            </a:r>
            <a:r>
              <a:rPr lang="en-US" dirty="0" err="1"/>
              <a:t>hduser@master</a:t>
            </a:r>
            <a:r>
              <a:rPr lang="en-US" dirty="0"/>
              <a:t>]$ </a:t>
            </a:r>
            <a:r>
              <a:rPr lang="en-US" dirty="0" err="1"/>
              <a:t>ssh</a:t>
            </a:r>
            <a:r>
              <a:rPr lang="en-US" dirty="0"/>
              <a:t>-copy-id -</a:t>
            </a:r>
            <a:r>
              <a:rPr lang="en-US" dirty="0" err="1"/>
              <a:t>i</a:t>
            </a:r>
            <a:r>
              <a:rPr lang="en-US" dirty="0"/>
              <a:t> ~/.</a:t>
            </a:r>
            <a:r>
              <a:rPr lang="en-US" dirty="0" err="1"/>
              <a:t>ssh</a:t>
            </a:r>
            <a:r>
              <a:rPr lang="en-US" dirty="0"/>
              <a:t>/id_rsa.pub hduser@slave1</a:t>
            </a:r>
          </a:p>
          <a:p>
            <a:r>
              <a:rPr lang="en-US" dirty="0"/>
              <a:t>[</a:t>
            </a:r>
            <a:r>
              <a:rPr lang="en-US" dirty="0" err="1"/>
              <a:t>hduser@master</a:t>
            </a:r>
            <a:r>
              <a:rPr lang="en-US" dirty="0"/>
              <a:t>]$ </a:t>
            </a:r>
            <a:r>
              <a:rPr lang="en-US" dirty="0" err="1"/>
              <a:t>ssh</a:t>
            </a:r>
            <a:r>
              <a:rPr lang="en-US" dirty="0"/>
              <a:t>-copy-id -</a:t>
            </a:r>
            <a:r>
              <a:rPr lang="en-US" dirty="0" err="1"/>
              <a:t>i</a:t>
            </a:r>
            <a:r>
              <a:rPr lang="en-US" dirty="0"/>
              <a:t> ~/.</a:t>
            </a:r>
            <a:r>
              <a:rPr lang="en-US" dirty="0" err="1"/>
              <a:t>ssh</a:t>
            </a:r>
            <a:r>
              <a:rPr lang="en-US" dirty="0"/>
              <a:t>/id_rsa.pub hduser@slave2 </a:t>
            </a:r>
          </a:p>
          <a:p>
            <a:r>
              <a:rPr lang="en-US" dirty="0"/>
              <a:t>[</a:t>
            </a:r>
            <a:r>
              <a:rPr lang="en-US" dirty="0" err="1"/>
              <a:t>hduser@master</a:t>
            </a:r>
            <a:r>
              <a:rPr lang="en-US" dirty="0"/>
              <a:t>]$ </a:t>
            </a:r>
            <a:r>
              <a:rPr lang="en-US" dirty="0" err="1"/>
              <a:t>chmod</a:t>
            </a:r>
            <a:r>
              <a:rPr lang="en-US" dirty="0"/>
              <a:t> 0600 ~/.</a:t>
            </a:r>
            <a:r>
              <a:rPr lang="en-US" dirty="0" err="1"/>
              <a:t>ssh</a:t>
            </a:r>
            <a:r>
              <a:rPr lang="en-US" dirty="0"/>
              <a:t>/</a:t>
            </a:r>
            <a:r>
              <a:rPr lang="en-US" dirty="0" err="1"/>
              <a:t>authorized_keys</a:t>
            </a:r>
            <a:endParaRPr lang="en-US" dirty="0"/>
          </a:p>
          <a:p>
            <a:r>
              <a:rPr lang="en-US" dirty="0"/>
              <a:t>Now, can login from one node to another node using </a:t>
            </a:r>
            <a:r>
              <a:rPr lang="en-US" dirty="0" err="1"/>
              <a:t>ssh</a:t>
            </a:r>
            <a:endParaRPr lang="en-US" dirty="0"/>
          </a:p>
          <a:p>
            <a:endParaRPr lang="en-US" dirty="0"/>
          </a:p>
        </p:txBody>
      </p:sp>
    </p:spTree>
    <p:extLst>
      <p:ext uri="{BB962C8B-B14F-4D97-AF65-F5344CB8AC3E}">
        <p14:creationId xmlns:p14="http://schemas.microsoft.com/office/powerpoint/2010/main" val="164240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Step12: Format Name Node on Hadoop Master only</a:t>
            </a:r>
          </a:p>
        </p:txBody>
      </p:sp>
      <p:sp>
        <p:nvSpPr>
          <p:cNvPr id="14" name="Content Placeholder 2"/>
          <p:cNvSpPr>
            <a:spLocks noGrp="1"/>
          </p:cNvSpPr>
          <p:nvPr>
            <p:ph idx="1"/>
          </p:nvPr>
        </p:nvSpPr>
        <p:spPr>
          <a:xfrm>
            <a:off x="583096" y="2067338"/>
            <a:ext cx="10325696" cy="4790661"/>
          </a:xfrm>
        </p:spPr>
        <p:txBody>
          <a:bodyPr>
            <a:noAutofit/>
          </a:bodyPr>
          <a:lstStyle/>
          <a:p>
            <a:r>
              <a:rPr lang="en-US" dirty="0"/>
              <a:t>[</a:t>
            </a:r>
            <a:r>
              <a:rPr lang="en-US" dirty="0" err="1"/>
              <a:t>hduser@master</a:t>
            </a:r>
            <a:r>
              <a:rPr lang="en-US" dirty="0"/>
              <a:t>]$ </a:t>
            </a:r>
            <a:r>
              <a:rPr lang="en-US" dirty="0" err="1"/>
              <a:t>hadoop</a:t>
            </a:r>
            <a:r>
              <a:rPr lang="en-US" dirty="0"/>
              <a:t> </a:t>
            </a:r>
            <a:r>
              <a:rPr lang="en-US" dirty="0" err="1"/>
              <a:t>namenode</a:t>
            </a:r>
            <a:r>
              <a:rPr lang="en-US" dirty="0"/>
              <a:t> -format</a:t>
            </a:r>
          </a:p>
          <a:p>
            <a:endParaRPr lang="en-US" dirty="0"/>
          </a:p>
          <a:p>
            <a:r>
              <a:rPr lang="en-US" dirty="0"/>
              <a:t>If you miss the logs folder creation, create under </a:t>
            </a:r>
            <a:r>
              <a:rPr lang="en-US" dirty="0" err="1"/>
              <a:t>etc</a:t>
            </a:r>
            <a:r>
              <a:rPr lang="en-US" dirty="0"/>
              <a:t>/</a:t>
            </a:r>
            <a:r>
              <a:rPr lang="en-US" dirty="0" err="1"/>
              <a:t>hadoop</a:t>
            </a:r>
            <a:r>
              <a:rPr lang="en-US" dirty="0"/>
              <a:t> folder</a:t>
            </a:r>
          </a:p>
          <a:p>
            <a:pPr lvl="1"/>
            <a:r>
              <a:rPr lang="en-US" dirty="0"/>
              <a:t>[</a:t>
            </a:r>
            <a:r>
              <a:rPr lang="en-US" dirty="0" err="1"/>
              <a:t>hduser@master</a:t>
            </a:r>
            <a:r>
              <a:rPr lang="en-US" dirty="0"/>
              <a:t>]$ </a:t>
            </a:r>
            <a:r>
              <a:rPr lang="en-US" dirty="0" err="1"/>
              <a:t>mkdir</a:t>
            </a:r>
            <a:r>
              <a:rPr lang="en-US" dirty="0"/>
              <a:t> logs</a:t>
            </a:r>
          </a:p>
          <a:p>
            <a:endParaRPr lang="en-US" dirty="0"/>
          </a:p>
        </p:txBody>
      </p:sp>
    </p:spTree>
    <p:extLst>
      <p:ext uri="{BB962C8B-B14F-4D97-AF65-F5344CB8AC3E}">
        <p14:creationId xmlns:p14="http://schemas.microsoft.com/office/powerpoint/2010/main" val="15835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Step13: Start Hadoop Services</a:t>
            </a:r>
          </a:p>
        </p:txBody>
      </p:sp>
      <p:sp>
        <p:nvSpPr>
          <p:cNvPr id="14" name="Content Placeholder 2"/>
          <p:cNvSpPr>
            <a:spLocks noGrp="1"/>
          </p:cNvSpPr>
          <p:nvPr>
            <p:ph idx="1"/>
          </p:nvPr>
        </p:nvSpPr>
        <p:spPr>
          <a:xfrm>
            <a:off x="583096" y="2067338"/>
            <a:ext cx="10325696" cy="4790661"/>
          </a:xfrm>
        </p:spPr>
        <p:txBody>
          <a:bodyPr>
            <a:noAutofit/>
          </a:bodyPr>
          <a:lstStyle/>
          <a:p>
            <a:endParaRPr lang="en-US" dirty="0"/>
          </a:p>
          <a:p>
            <a:r>
              <a:rPr lang="en-US" dirty="0"/>
              <a:t>[</a:t>
            </a:r>
            <a:r>
              <a:rPr lang="en-US" dirty="0" err="1"/>
              <a:t>hduser@master</a:t>
            </a:r>
            <a:r>
              <a:rPr lang="en-US" dirty="0"/>
              <a:t>]$ start-dfs.sh</a:t>
            </a:r>
          </a:p>
          <a:p>
            <a:pPr lvl="1"/>
            <a:r>
              <a:rPr lang="en-US" dirty="0"/>
              <a:t> (Starts the Hadoop DFS daemons, the </a:t>
            </a:r>
            <a:r>
              <a:rPr lang="en-US" dirty="0" err="1"/>
              <a:t>namenode</a:t>
            </a:r>
            <a:r>
              <a:rPr lang="en-US" dirty="0"/>
              <a:t> and </a:t>
            </a:r>
            <a:r>
              <a:rPr lang="en-US" dirty="0" err="1"/>
              <a:t>datanodes</a:t>
            </a:r>
            <a:r>
              <a:rPr lang="en-US" dirty="0"/>
              <a:t>)</a:t>
            </a:r>
          </a:p>
          <a:p>
            <a:endParaRPr lang="en-US" dirty="0"/>
          </a:p>
          <a:p>
            <a:r>
              <a:rPr lang="en-US" dirty="0"/>
              <a:t>[</a:t>
            </a:r>
            <a:r>
              <a:rPr lang="en-US" dirty="0" err="1"/>
              <a:t>hduser@master</a:t>
            </a:r>
            <a:r>
              <a:rPr lang="en-US" dirty="0"/>
              <a:t>]$ start-yarn.sh </a:t>
            </a:r>
          </a:p>
          <a:p>
            <a:pPr lvl="1"/>
            <a:r>
              <a:rPr lang="en-US" dirty="0"/>
              <a:t>(starts </a:t>
            </a:r>
            <a:r>
              <a:rPr lang="en-US" dirty="0" err="1"/>
              <a:t>ResourceManager</a:t>
            </a:r>
            <a:r>
              <a:rPr lang="en-US" dirty="0"/>
              <a:t> and </a:t>
            </a:r>
            <a:r>
              <a:rPr lang="en-US" dirty="0" err="1"/>
              <a:t>NodeManager</a:t>
            </a:r>
            <a:r>
              <a:rPr lang="en-US" dirty="0"/>
              <a:t>)</a:t>
            </a:r>
          </a:p>
        </p:txBody>
      </p:sp>
    </p:spTree>
    <p:extLst>
      <p:ext uri="{BB962C8B-B14F-4D97-AF65-F5344CB8AC3E}">
        <p14:creationId xmlns:p14="http://schemas.microsoft.com/office/powerpoint/2010/main" val="11343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26586"/>
            <a:ext cx="10325696" cy="1362113"/>
          </a:xfrm>
        </p:spPr>
        <p:txBody>
          <a:bodyPr/>
          <a:lstStyle/>
          <a:p>
            <a:pPr marL="457200" indent="-457200">
              <a:buFont typeface="Wingdings" panose="05000000000000000000" pitchFamily="2" charset="2"/>
              <a:buChar char="Ø"/>
            </a:pPr>
            <a:r>
              <a:rPr lang="en-US" b="1" dirty="0"/>
              <a:t>About components of Hadoop cluster:</a:t>
            </a:r>
          </a:p>
        </p:txBody>
      </p:sp>
      <p:sp>
        <p:nvSpPr>
          <p:cNvPr id="7" name="Content Placeholder 2">
            <a:extLst>
              <a:ext uri="{FF2B5EF4-FFF2-40B4-BE49-F238E27FC236}">
                <a16:creationId xmlns:a16="http://schemas.microsoft.com/office/drawing/2014/main" id="{EA2855A8-8E6D-424E-A7F8-85683739E1B1}"/>
              </a:ext>
            </a:extLst>
          </p:cNvPr>
          <p:cNvSpPr>
            <a:spLocks noGrp="1"/>
          </p:cNvSpPr>
          <p:nvPr>
            <p:ph idx="1"/>
          </p:nvPr>
        </p:nvSpPr>
        <p:spPr>
          <a:xfrm>
            <a:off x="583096" y="1854959"/>
            <a:ext cx="11502889" cy="4691615"/>
          </a:xfrm>
        </p:spPr>
        <p:txBody>
          <a:bodyPr>
            <a:noAutofit/>
          </a:bodyPr>
          <a:lstStyle/>
          <a:p>
            <a:endParaRPr lang="en-US" b="1" dirty="0"/>
          </a:p>
          <a:p>
            <a:r>
              <a:rPr lang="en-US" b="1" dirty="0"/>
              <a:t>Master Node</a:t>
            </a:r>
            <a:r>
              <a:rPr lang="en-US" dirty="0"/>
              <a:t>, keeps the knowledge about the distributed system</a:t>
            </a:r>
          </a:p>
          <a:p>
            <a:pPr lvl="1"/>
            <a:r>
              <a:rPr lang="en-US" b="1" dirty="0"/>
              <a:t>Master Node &gt; Name Node</a:t>
            </a:r>
            <a:r>
              <a:rPr lang="en-US" dirty="0"/>
              <a:t>: It manages the distributed file system and knows where the store data blocks inside the cluster</a:t>
            </a:r>
          </a:p>
          <a:p>
            <a:pPr lvl="1"/>
            <a:r>
              <a:rPr lang="en-US" b="1" dirty="0"/>
              <a:t>Master Node &gt;</a:t>
            </a:r>
            <a:r>
              <a:rPr lang="en-US" dirty="0"/>
              <a:t> </a:t>
            </a:r>
            <a:r>
              <a:rPr lang="en-US" b="1" dirty="0" err="1"/>
              <a:t>ResourceManager</a:t>
            </a:r>
            <a:r>
              <a:rPr lang="en-US" dirty="0"/>
              <a:t>:  which manages the yarn jobs and take care of the scheduling and executing processes on the slave nodes. </a:t>
            </a:r>
            <a:r>
              <a:rPr lang="en-US" b="1" dirty="0"/>
              <a:t>(job tracker</a:t>
            </a:r>
            <a:r>
              <a:rPr lang="en-US" dirty="0"/>
              <a:t> replaced with </a:t>
            </a:r>
            <a:r>
              <a:rPr lang="en-US" b="1" dirty="0" err="1"/>
              <a:t>ResourceManager</a:t>
            </a:r>
            <a:r>
              <a:rPr lang="en-US" dirty="0"/>
              <a:t>)</a:t>
            </a:r>
          </a:p>
          <a:p>
            <a:r>
              <a:rPr lang="en-US" b="1" dirty="0"/>
              <a:t>Slave nodes,</a:t>
            </a:r>
            <a:r>
              <a:rPr lang="en-US" dirty="0"/>
              <a:t> is actually store the data and provide processing power to run the jobs.</a:t>
            </a:r>
          </a:p>
          <a:p>
            <a:pPr lvl="1"/>
            <a:r>
              <a:rPr lang="en-US" sz="2200" b="1" dirty="0"/>
              <a:t>Slave -&gt; </a:t>
            </a:r>
            <a:r>
              <a:rPr lang="en-US" sz="2200" b="1" dirty="0" err="1"/>
              <a:t>NodeManager</a:t>
            </a:r>
            <a:r>
              <a:rPr lang="en-US" sz="2200" dirty="0"/>
              <a:t>: which manage the execution and task on the node (</a:t>
            </a:r>
            <a:r>
              <a:rPr lang="en-US" sz="2200" b="1" dirty="0"/>
              <a:t> task tracker</a:t>
            </a:r>
            <a:r>
              <a:rPr lang="en-US" sz="2200" dirty="0"/>
              <a:t> replaced with </a:t>
            </a:r>
            <a:r>
              <a:rPr lang="en-US" sz="2200" b="1" dirty="0" err="1"/>
              <a:t>NodeManager</a:t>
            </a:r>
            <a:r>
              <a:rPr lang="en-US" sz="2200" dirty="0"/>
              <a:t>)</a:t>
            </a:r>
            <a:endParaRPr lang="en-US" sz="1800" dirty="0"/>
          </a:p>
          <a:p>
            <a:pPr lvl="1"/>
            <a:r>
              <a:rPr lang="en-US" sz="2200" b="1" dirty="0"/>
              <a:t>Slave -&gt; </a:t>
            </a:r>
            <a:r>
              <a:rPr lang="en-US" sz="2200" b="1" dirty="0" err="1"/>
              <a:t>Datanode</a:t>
            </a:r>
            <a:r>
              <a:rPr lang="en-US" sz="2200" dirty="0"/>
              <a:t>: it manages the actual data physically stored on the node.</a:t>
            </a:r>
            <a:endParaRPr lang="en-US" dirty="0"/>
          </a:p>
        </p:txBody>
      </p:sp>
    </p:spTree>
    <p:extLst>
      <p:ext uri="{BB962C8B-B14F-4D97-AF65-F5344CB8AC3E}">
        <p14:creationId xmlns:p14="http://schemas.microsoft.com/office/powerpoint/2010/main" val="5768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Step13: Start Hadoop Services</a:t>
            </a:r>
          </a:p>
        </p:txBody>
      </p:sp>
      <p:sp>
        <p:nvSpPr>
          <p:cNvPr id="14" name="Content Placeholder 2"/>
          <p:cNvSpPr>
            <a:spLocks noGrp="1"/>
          </p:cNvSpPr>
          <p:nvPr>
            <p:ph idx="1"/>
          </p:nvPr>
        </p:nvSpPr>
        <p:spPr>
          <a:xfrm>
            <a:off x="583096" y="2067338"/>
            <a:ext cx="10325696" cy="4790661"/>
          </a:xfrm>
        </p:spPr>
        <p:txBody>
          <a:bodyPr>
            <a:noAutofit/>
          </a:bodyPr>
          <a:lstStyle/>
          <a:p>
            <a:r>
              <a:rPr lang="en-US" dirty="0"/>
              <a:t>Jobs running from master node:</a:t>
            </a:r>
          </a:p>
          <a:p>
            <a:endParaRPr lang="en-US" dirty="0"/>
          </a:p>
          <a:p>
            <a:endParaRPr lang="en-US" dirty="0"/>
          </a:p>
          <a:p>
            <a:endParaRPr lang="en-US" dirty="0"/>
          </a:p>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BB4DDC14-ED59-41D1-AEF5-8B7BB0499C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3095" y="2580005"/>
            <a:ext cx="8870393" cy="3694186"/>
          </a:xfrm>
          <a:prstGeom prst="rect">
            <a:avLst/>
          </a:prstGeom>
          <a:noFill/>
          <a:ln>
            <a:noFill/>
          </a:ln>
        </p:spPr>
      </p:pic>
    </p:spTree>
    <p:extLst>
      <p:ext uri="{BB962C8B-B14F-4D97-AF65-F5344CB8AC3E}">
        <p14:creationId xmlns:p14="http://schemas.microsoft.com/office/powerpoint/2010/main" val="275871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normAutofit/>
          </a:bodyPr>
          <a:lstStyle/>
          <a:p>
            <a:pPr marL="457200" indent="-457200">
              <a:buFont typeface="Wingdings" panose="05000000000000000000" pitchFamily="2" charset="2"/>
              <a:buChar char="Ø"/>
            </a:pPr>
            <a:r>
              <a:rPr lang="en-US" b="1" dirty="0"/>
              <a:t>Step13: Start Hadoop Services</a:t>
            </a:r>
          </a:p>
        </p:txBody>
      </p:sp>
      <p:sp>
        <p:nvSpPr>
          <p:cNvPr id="14" name="Content Placeholder 2"/>
          <p:cNvSpPr>
            <a:spLocks noGrp="1"/>
          </p:cNvSpPr>
          <p:nvPr>
            <p:ph idx="1"/>
          </p:nvPr>
        </p:nvSpPr>
        <p:spPr>
          <a:xfrm>
            <a:off x="583096" y="2067338"/>
            <a:ext cx="10325696" cy="4790661"/>
          </a:xfrm>
        </p:spPr>
        <p:txBody>
          <a:bodyPr>
            <a:noAutofit/>
          </a:bodyPr>
          <a:lstStyle/>
          <a:p>
            <a:r>
              <a:rPr lang="en-US" dirty="0"/>
              <a:t>Jobs running from slave1 node:</a:t>
            </a:r>
          </a:p>
          <a:p>
            <a:endParaRPr lang="en-US" dirty="0"/>
          </a:p>
          <a:p>
            <a:endParaRPr lang="en-US" dirty="0"/>
          </a:p>
          <a:p>
            <a:endParaRPr lang="en-US" dirty="0"/>
          </a:p>
          <a:p>
            <a:r>
              <a:rPr lang="en-US" dirty="0"/>
              <a:t>Jobs running from slave2 node:</a:t>
            </a:r>
          </a:p>
          <a:p>
            <a:endParaRPr lang="en-US" dirty="0"/>
          </a:p>
          <a:p>
            <a:endParaRPr lang="en-US" dirty="0"/>
          </a:p>
          <a:p>
            <a:endParaRPr lang="en-US" dirty="0"/>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A4FE013B-6835-4066-BF5D-C6C399580D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3096" y="2474156"/>
            <a:ext cx="5943600" cy="1600200"/>
          </a:xfrm>
          <a:prstGeom prst="rect">
            <a:avLst/>
          </a:prstGeom>
          <a:noFill/>
          <a:ln>
            <a:noFill/>
          </a:ln>
        </p:spPr>
      </p:pic>
      <p:pic>
        <p:nvPicPr>
          <p:cNvPr id="6" name="Picture 5">
            <a:extLst>
              <a:ext uri="{FF2B5EF4-FFF2-40B4-BE49-F238E27FC236}">
                <a16:creationId xmlns:a16="http://schemas.microsoft.com/office/drawing/2014/main" id="{1095CDFC-948C-4394-AB78-2CF3CACEA5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3096" y="4904321"/>
            <a:ext cx="5943600" cy="1513840"/>
          </a:xfrm>
          <a:prstGeom prst="rect">
            <a:avLst/>
          </a:prstGeom>
          <a:noFill/>
          <a:ln>
            <a:noFill/>
          </a:ln>
        </p:spPr>
      </p:pic>
    </p:spTree>
    <p:extLst>
      <p:ext uri="{BB962C8B-B14F-4D97-AF65-F5344CB8AC3E}">
        <p14:creationId xmlns:p14="http://schemas.microsoft.com/office/powerpoint/2010/main" val="377738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B41F7-8397-4039-B39D-E61B4E998F22}"/>
              </a:ext>
            </a:extLst>
          </p:cNvPr>
          <p:cNvSpPr>
            <a:spLocks noGrp="1"/>
          </p:cNvSpPr>
          <p:nvPr>
            <p:ph type="ctrTitle"/>
          </p:nvPr>
        </p:nvSpPr>
        <p:spPr>
          <a:xfrm>
            <a:off x="3175199" y="2438404"/>
            <a:ext cx="8738505" cy="702575"/>
          </a:xfrm>
        </p:spPr>
        <p:txBody>
          <a:bodyPr>
            <a:normAutofit/>
          </a:bodyPr>
          <a:lstStyle/>
          <a:p>
            <a:pPr algn="ctr"/>
            <a:r>
              <a:rPr lang="en-US" sz="4400" dirty="0"/>
              <a:t>THANK YOU</a:t>
            </a:r>
          </a:p>
        </p:txBody>
      </p:sp>
      <p:sp>
        <p:nvSpPr>
          <p:cNvPr id="7" name="Subtitle 6">
            <a:extLst>
              <a:ext uri="{FF2B5EF4-FFF2-40B4-BE49-F238E27FC236}">
                <a16:creationId xmlns:a16="http://schemas.microsoft.com/office/drawing/2014/main" id="{81229F77-0808-45D0-B27A-CA36058B46F2}"/>
              </a:ext>
            </a:extLst>
          </p:cNvPr>
          <p:cNvSpPr>
            <a:spLocks noGrp="1"/>
          </p:cNvSpPr>
          <p:nvPr>
            <p:ph type="subTitle" idx="1"/>
          </p:nvPr>
        </p:nvSpPr>
        <p:spPr/>
        <p:txBody>
          <a:bodyPr>
            <a:normAutofit/>
          </a:bodyPr>
          <a:lstStyle/>
          <a:p>
            <a:pPr algn="r"/>
            <a:r>
              <a:rPr lang="en-US" dirty="0"/>
              <a:t>Siva Sankar </a:t>
            </a:r>
            <a:r>
              <a:rPr lang="en-US" dirty="0" err="1"/>
              <a:t>Reddyvari</a:t>
            </a:r>
            <a:r>
              <a:rPr lang="en-US" dirty="0"/>
              <a:t> (</a:t>
            </a:r>
            <a:r>
              <a:rPr lang="en-US" dirty="0">
                <a:hlinkClick r:id="rId2"/>
              </a:rPr>
              <a:t>sxr31390@ucmo.edu</a:t>
            </a:r>
            <a:r>
              <a:rPr lang="en-US" dirty="0"/>
              <a:t>)</a:t>
            </a:r>
          </a:p>
          <a:p>
            <a:pPr algn="r"/>
            <a:r>
              <a:rPr lang="en-US" dirty="0"/>
              <a:t>700693139</a:t>
            </a:r>
          </a:p>
          <a:p>
            <a:pPr algn="r"/>
            <a:endParaRPr lang="en-US" dirty="0"/>
          </a:p>
          <a:p>
            <a:pPr algn="r"/>
            <a:endParaRPr lang="en-US" dirty="0"/>
          </a:p>
        </p:txBody>
      </p:sp>
    </p:spTree>
    <p:extLst>
      <p:ext uri="{BB962C8B-B14F-4D97-AF65-F5344CB8AC3E}">
        <p14:creationId xmlns:p14="http://schemas.microsoft.com/office/powerpoint/2010/main" val="159539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bwMode="black">
          <a:xfrm>
            <a:off x="596348" y="466343"/>
            <a:ext cx="10312444" cy="1362113"/>
          </a:xfrm>
          <a:prstGeom prst="rect">
            <a:avLst/>
          </a:prstGeom>
        </p:spPr>
        <p:txBody>
          <a:bodyPr anchor="ctr">
            <a:normAutofit/>
          </a:bodyPr>
          <a:lstStyle/>
          <a:p>
            <a:pPr marL="457200" indent="-457200">
              <a:buFont typeface="Wingdings" panose="05000000000000000000" pitchFamily="2" charset="2"/>
              <a:buChar char="Ø"/>
            </a:pPr>
            <a:r>
              <a:rPr lang="en-US" b="1" dirty="0"/>
              <a:t>Cluster Topology:</a:t>
            </a:r>
          </a:p>
        </p:txBody>
      </p:sp>
      <p:pic>
        <p:nvPicPr>
          <p:cNvPr id="4" name="Content Placeholder 3" descr="A screenshot of a cell phone&#10;&#10;Description automatically generated">
            <a:extLst>
              <a:ext uri="{FF2B5EF4-FFF2-40B4-BE49-F238E27FC236}">
                <a16:creationId xmlns:a16="http://schemas.microsoft.com/office/drawing/2014/main" id="{4E62FB08-D9D8-4AC0-A083-E8C0937D1B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808383" y="2204002"/>
            <a:ext cx="9438399" cy="3986213"/>
          </a:xfrm>
          <a:prstGeom prst="rect">
            <a:avLst/>
          </a:prstGeom>
          <a:noFill/>
          <a:ln>
            <a:noFill/>
          </a:ln>
        </p:spPr>
      </p:pic>
    </p:spTree>
    <p:extLst>
      <p:ext uri="{BB962C8B-B14F-4D97-AF65-F5344CB8AC3E}">
        <p14:creationId xmlns:p14="http://schemas.microsoft.com/office/powerpoint/2010/main" val="30773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83096" y="439839"/>
            <a:ext cx="10325696" cy="1362113"/>
          </a:xfrm>
        </p:spPr>
        <p:txBody>
          <a:bodyPr/>
          <a:lstStyle/>
          <a:p>
            <a:pPr marL="457200" indent="-457200">
              <a:buFont typeface="Wingdings" panose="05000000000000000000" pitchFamily="2" charset="2"/>
              <a:buChar char="Ø"/>
            </a:pPr>
            <a:r>
              <a:rPr lang="en-US" b="1" dirty="0"/>
              <a:t>Cluster Setup Information:</a:t>
            </a:r>
          </a:p>
        </p:txBody>
      </p:sp>
      <p:sp>
        <p:nvSpPr>
          <p:cNvPr id="5" name="Content Placeholder 2">
            <a:extLst>
              <a:ext uri="{FF2B5EF4-FFF2-40B4-BE49-F238E27FC236}">
                <a16:creationId xmlns:a16="http://schemas.microsoft.com/office/drawing/2014/main" id="{923BC3E6-33F8-4985-8413-FCCBE09AABFE}"/>
              </a:ext>
            </a:extLst>
          </p:cNvPr>
          <p:cNvSpPr txBox="1">
            <a:spLocks/>
          </p:cNvSpPr>
          <p:nvPr/>
        </p:nvSpPr>
        <p:spPr>
          <a:xfrm>
            <a:off x="583096" y="2531496"/>
            <a:ext cx="6652591" cy="41476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Hadoop Name Node: 192.168.56.101 (master)</a:t>
            </a:r>
          </a:p>
          <a:p>
            <a:r>
              <a:rPr lang="en-US" dirty="0"/>
              <a:t>Hadoop Data Node: 192.168.56.102 (slave1)</a:t>
            </a:r>
          </a:p>
          <a:p>
            <a:r>
              <a:rPr lang="en-US" dirty="0"/>
              <a:t>Hadoop Data Node: 192.168.56.103 (slave2)</a:t>
            </a:r>
          </a:p>
        </p:txBody>
      </p:sp>
    </p:spTree>
    <p:extLst>
      <p:ext uri="{BB962C8B-B14F-4D97-AF65-F5344CB8AC3E}">
        <p14:creationId xmlns:p14="http://schemas.microsoft.com/office/powerpoint/2010/main" val="35253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bwMode="black">
          <a:xfrm>
            <a:off x="1280160" y="466343"/>
            <a:ext cx="9628632" cy="1362113"/>
          </a:xfrm>
          <a:prstGeom prst="rect">
            <a:avLst/>
          </a:prstGeom>
        </p:spPr>
        <p:txBody>
          <a:bodyPr anchor="ctr">
            <a:normAutofit/>
          </a:bodyPr>
          <a:lstStyle/>
          <a:p>
            <a:pPr marL="457200" indent="-457200">
              <a:buFont typeface="Wingdings" panose="05000000000000000000" pitchFamily="2" charset="2"/>
              <a:buChar char="Ø"/>
            </a:pPr>
            <a:r>
              <a:rPr lang="en-US" b="1" dirty="0"/>
              <a:t>Step1: Create Virtual Machine with name “master” and install CentOS</a:t>
            </a:r>
          </a:p>
        </p:txBody>
      </p:sp>
      <p:pic>
        <p:nvPicPr>
          <p:cNvPr id="7" name="Picture 6" descr="A screenshot of a social media post&#10;&#10;Description automatically generated">
            <a:extLst>
              <a:ext uri="{FF2B5EF4-FFF2-40B4-BE49-F238E27FC236}">
                <a16:creationId xmlns:a16="http://schemas.microsoft.com/office/drawing/2014/main" id="{84290B0B-BF3A-4A05-A940-B761BE3D7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3" y="1993800"/>
            <a:ext cx="5688037" cy="4041239"/>
          </a:xfrm>
          <a:prstGeom prst="rect">
            <a:avLst/>
          </a:prstGeom>
          <a:noFill/>
        </p:spPr>
      </p:pic>
      <p:pic>
        <p:nvPicPr>
          <p:cNvPr id="10" name="Picture 9">
            <a:extLst>
              <a:ext uri="{FF2B5EF4-FFF2-40B4-BE49-F238E27FC236}">
                <a16:creationId xmlns:a16="http://schemas.microsoft.com/office/drawing/2014/main" id="{2B9044BA-4C4C-4273-86D9-616EDAE1CA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30466" y="1993801"/>
            <a:ext cx="5688037" cy="4041238"/>
          </a:xfrm>
          <a:prstGeom prst="rect">
            <a:avLst/>
          </a:prstGeom>
          <a:noFill/>
          <a:ln>
            <a:noFill/>
          </a:ln>
        </p:spPr>
      </p:pic>
    </p:spTree>
    <p:extLst>
      <p:ext uri="{BB962C8B-B14F-4D97-AF65-F5344CB8AC3E}">
        <p14:creationId xmlns:p14="http://schemas.microsoft.com/office/powerpoint/2010/main" val="35156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bwMode="black">
          <a:xfrm>
            <a:off x="530087" y="466343"/>
            <a:ext cx="10378705" cy="1362113"/>
          </a:xfrm>
          <a:prstGeom prst="rect">
            <a:avLst/>
          </a:prstGeom>
        </p:spPr>
        <p:txBody>
          <a:bodyPr anchor="ctr">
            <a:normAutofit/>
          </a:bodyPr>
          <a:lstStyle/>
          <a:p>
            <a:pPr marL="457200" indent="-457200">
              <a:buFont typeface="Wingdings" panose="05000000000000000000" pitchFamily="2" charset="2"/>
              <a:buChar char="Ø"/>
            </a:pPr>
            <a:r>
              <a:rPr lang="en-US" b="1" dirty="0"/>
              <a:t>Step2: Name Node basic configurations on </a:t>
            </a:r>
            <a:r>
              <a:rPr lang="en-US" b="1" dirty="0" err="1"/>
              <a:t>Virtualbox</a:t>
            </a:r>
            <a:r>
              <a:rPr lang="en-US" b="1" dirty="0"/>
              <a:t> settings: </a:t>
            </a:r>
            <a:endParaRPr lang="en-US" dirty="0"/>
          </a:p>
        </p:txBody>
      </p:sp>
      <p:sp>
        <p:nvSpPr>
          <p:cNvPr id="14" name="Content Placeholder 2"/>
          <p:cNvSpPr>
            <a:spLocks noGrp="1"/>
          </p:cNvSpPr>
          <p:nvPr>
            <p:ph type="body" sz="half" idx="2"/>
          </p:nvPr>
        </p:nvSpPr>
        <p:spPr>
          <a:xfrm>
            <a:off x="530088" y="2437157"/>
            <a:ext cx="4596606" cy="3711669"/>
          </a:xfrm>
          <a:prstGeom prst="rect">
            <a:avLst/>
          </a:prstGeom>
        </p:spPr>
        <p:txBody>
          <a:bodyPr>
            <a:normAutofit/>
          </a:bodyPr>
          <a:lstStyle/>
          <a:p>
            <a:r>
              <a:rPr lang="en-US" b="1" dirty="0"/>
              <a:t>2.1.</a:t>
            </a:r>
            <a:r>
              <a:rPr lang="en-US" dirty="0"/>
              <a:t> Make sure adapter 1 is set to NAT. Because user should be able to access the internet to download the required software directly on VM and also should be able to connect talk to a specific node as internal network</a:t>
            </a:r>
          </a:p>
        </p:txBody>
      </p:sp>
      <p:pic>
        <p:nvPicPr>
          <p:cNvPr id="5" name="Picture 4">
            <a:extLst>
              <a:ext uri="{FF2B5EF4-FFF2-40B4-BE49-F238E27FC236}">
                <a16:creationId xmlns:a16="http://schemas.microsoft.com/office/drawing/2014/main" id="{DF76CDDC-6E6B-44CC-8A49-F00D3530490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518895" y="2465292"/>
            <a:ext cx="6326101" cy="3711669"/>
          </a:xfrm>
          <a:prstGeom prst="rect">
            <a:avLst/>
          </a:prstGeom>
          <a:noFill/>
          <a:ln>
            <a:noFill/>
          </a:ln>
        </p:spPr>
      </p:pic>
    </p:spTree>
    <p:extLst>
      <p:ext uri="{BB962C8B-B14F-4D97-AF65-F5344CB8AC3E}">
        <p14:creationId xmlns:p14="http://schemas.microsoft.com/office/powerpoint/2010/main" val="348258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22852" y="439839"/>
            <a:ext cx="10285940" cy="1362113"/>
          </a:xfrm>
        </p:spPr>
        <p:txBody>
          <a:bodyPr/>
          <a:lstStyle/>
          <a:p>
            <a:pPr marL="457200" indent="-457200">
              <a:buFont typeface="Wingdings" panose="05000000000000000000" pitchFamily="2" charset="2"/>
              <a:buChar char="Ø"/>
            </a:pPr>
            <a:r>
              <a:rPr lang="en-US" b="1" dirty="0"/>
              <a:t>Step2: Name Node basic configurations on </a:t>
            </a:r>
            <a:r>
              <a:rPr lang="en-US" b="1" dirty="0" err="1"/>
              <a:t>Virtualbox</a:t>
            </a:r>
            <a:r>
              <a:rPr lang="en-US" b="1" dirty="0"/>
              <a:t> settings:</a:t>
            </a:r>
            <a:endParaRPr lang="en-US" dirty="0"/>
          </a:p>
        </p:txBody>
      </p:sp>
      <p:sp>
        <p:nvSpPr>
          <p:cNvPr id="14" name="Content Placeholder 2"/>
          <p:cNvSpPr>
            <a:spLocks noGrp="1"/>
          </p:cNvSpPr>
          <p:nvPr>
            <p:ph idx="1"/>
          </p:nvPr>
        </p:nvSpPr>
        <p:spPr>
          <a:xfrm>
            <a:off x="622852" y="2014331"/>
            <a:ext cx="5353878" cy="4403830"/>
          </a:xfrm>
        </p:spPr>
        <p:txBody>
          <a:bodyPr>
            <a:normAutofit/>
          </a:bodyPr>
          <a:lstStyle/>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b="1" dirty="0"/>
          </a:p>
          <a:p>
            <a:pPr>
              <a:lnSpc>
                <a:spcPct val="90000"/>
              </a:lnSpc>
            </a:pPr>
            <a:endParaRPr lang="en-US" b="1" dirty="0"/>
          </a:p>
          <a:p>
            <a:pPr>
              <a:lnSpc>
                <a:spcPct val="90000"/>
              </a:lnSpc>
            </a:pPr>
            <a:endParaRPr lang="en-US" b="1" dirty="0"/>
          </a:p>
          <a:p>
            <a:pPr>
              <a:lnSpc>
                <a:spcPct val="90000"/>
              </a:lnSpc>
            </a:pPr>
            <a:endParaRPr lang="en-US" dirty="0"/>
          </a:p>
          <a:p>
            <a:pPr>
              <a:lnSpc>
                <a:spcPct val="90000"/>
              </a:lnSpc>
            </a:pPr>
            <a:endParaRPr lang="en-US" dirty="0"/>
          </a:p>
          <a:p>
            <a:pPr>
              <a:lnSpc>
                <a:spcPct val="90000"/>
              </a:lnSpc>
            </a:pPr>
            <a:endParaRPr lang="en-US" dirty="0"/>
          </a:p>
        </p:txBody>
      </p:sp>
      <p:sp>
        <p:nvSpPr>
          <p:cNvPr id="6" name="TextBox 5">
            <a:extLst>
              <a:ext uri="{FF2B5EF4-FFF2-40B4-BE49-F238E27FC236}">
                <a16:creationId xmlns:a16="http://schemas.microsoft.com/office/drawing/2014/main" id="{D83E934A-47A2-49D0-AF76-68098ADB6B7F}"/>
              </a:ext>
            </a:extLst>
          </p:cNvPr>
          <p:cNvSpPr txBox="1"/>
          <p:nvPr/>
        </p:nvSpPr>
        <p:spPr>
          <a:xfrm>
            <a:off x="663273" y="2362748"/>
            <a:ext cx="3796186" cy="923330"/>
          </a:xfrm>
          <a:prstGeom prst="rect">
            <a:avLst/>
          </a:prstGeom>
          <a:noFill/>
        </p:spPr>
        <p:txBody>
          <a:bodyPr wrap="square" rtlCol="0">
            <a:spAutoFit/>
          </a:bodyPr>
          <a:lstStyle/>
          <a:p>
            <a:r>
              <a:rPr lang="en-US" b="1" dirty="0"/>
              <a:t>2.2. </a:t>
            </a:r>
            <a:r>
              <a:rPr lang="en-US" dirty="0"/>
              <a:t>Adapter2, here we are creating local network of 3 machines(nodes). Select like showing down:</a:t>
            </a:r>
          </a:p>
        </p:txBody>
      </p:sp>
      <p:pic>
        <p:nvPicPr>
          <p:cNvPr id="7" name="Picture 6">
            <a:extLst>
              <a:ext uri="{FF2B5EF4-FFF2-40B4-BE49-F238E27FC236}">
                <a16:creationId xmlns:a16="http://schemas.microsoft.com/office/drawing/2014/main" id="{DAF5B6E4-7FC0-41A1-B001-C546693EAB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08098" y="2362749"/>
            <a:ext cx="6949440" cy="4055412"/>
          </a:xfrm>
          <a:prstGeom prst="rect">
            <a:avLst/>
          </a:prstGeom>
          <a:noFill/>
          <a:ln>
            <a:noFill/>
          </a:ln>
        </p:spPr>
      </p:pic>
    </p:spTree>
    <p:extLst>
      <p:ext uri="{BB962C8B-B14F-4D97-AF65-F5344CB8AC3E}">
        <p14:creationId xmlns:p14="http://schemas.microsoft.com/office/powerpoint/2010/main" val="217949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36104" y="439839"/>
            <a:ext cx="10272688" cy="1388961"/>
          </a:xfrm>
        </p:spPr>
        <p:txBody>
          <a:bodyPr>
            <a:normAutofit/>
          </a:bodyPr>
          <a:lstStyle/>
          <a:p>
            <a:pPr marL="457200" indent="-457200">
              <a:buFont typeface="Wingdings" panose="05000000000000000000" pitchFamily="2" charset="2"/>
              <a:buChar char="Ø"/>
            </a:pPr>
            <a:r>
              <a:rPr lang="en-US" b="1" dirty="0"/>
              <a:t>Step3:</a:t>
            </a:r>
          </a:p>
        </p:txBody>
      </p:sp>
      <p:sp>
        <p:nvSpPr>
          <p:cNvPr id="14" name="Content Placeholder 2"/>
          <p:cNvSpPr>
            <a:spLocks noGrp="1"/>
          </p:cNvSpPr>
          <p:nvPr>
            <p:ph idx="1"/>
          </p:nvPr>
        </p:nvSpPr>
        <p:spPr>
          <a:xfrm>
            <a:off x="636104" y="3428999"/>
            <a:ext cx="5459896" cy="2989161"/>
          </a:xfrm>
        </p:spPr>
        <p:txBody>
          <a:bodyPr>
            <a:normAutofit/>
          </a:bodyPr>
          <a:lstStyle/>
          <a:p>
            <a:pPr>
              <a:lnSpc>
                <a:spcPct val="90000"/>
              </a:lnSpc>
            </a:pPr>
            <a:endParaRPr lang="en-US" b="1" dirty="0"/>
          </a:p>
          <a:p>
            <a:pPr lvl="1">
              <a:lnSpc>
                <a:spcPct val="90000"/>
              </a:lnSpc>
            </a:pPr>
            <a:r>
              <a:rPr lang="en-US" b="1" dirty="0"/>
              <a:t>3.1.</a:t>
            </a:r>
            <a:r>
              <a:rPr lang="en-US" dirty="0"/>
              <a:t> edit /</a:t>
            </a:r>
            <a:r>
              <a:rPr lang="en-US" dirty="0" err="1"/>
              <a:t>etc</a:t>
            </a:r>
            <a:r>
              <a:rPr lang="en-US" dirty="0"/>
              <a:t>/</a:t>
            </a:r>
            <a:r>
              <a:rPr lang="en-US" dirty="0" err="1"/>
              <a:t>sysconfig</a:t>
            </a:r>
            <a:r>
              <a:rPr lang="en-US" dirty="0"/>
              <a:t>/network-scripts/ifcfg-enp0s8</a:t>
            </a:r>
          </a:p>
          <a:p>
            <a:pPr marL="457200" lvl="1" indent="0">
              <a:lnSpc>
                <a:spcPct val="90000"/>
              </a:lnSpc>
              <a:buNone/>
            </a:pPr>
            <a:br>
              <a:rPr lang="en-US" dirty="0"/>
            </a:br>
            <a:endParaRPr lang="en-US" dirty="0"/>
          </a:p>
        </p:txBody>
      </p:sp>
      <p:pic>
        <p:nvPicPr>
          <p:cNvPr id="5" name="Picture 4">
            <a:extLst>
              <a:ext uri="{FF2B5EF4-FFF2-40B4-BE49-F238E27FC236}">
                <a16:creationId xmlns:a16="http://schemas.microsoft.com/office/drawing/2014/main" id="{2E354121-12E9-4EEF-9975-C5CCDC22F6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43210" y="2915478"/>
            <a:ext cx="5876925" cy="3644348"/>
          </a:xfrm>
          <a:prstGeom prst="rect">
            <a:avLst/>
          </a:prstGeom>
          <a:noFill/>
          <a:ln>
            <a:noFill/>
          </a:ln>
        </p:spPr>
      </p:pic>
      <p:sp>
        <p:nvSpPr>
          <p:cNvPr id="6" name="TextBox 5">
            <a:extLst>
              <a:ext uri="{FF2B5EF4-FFF2-40B4-BE49-F238E27FC236}">
                <a16:creationId xmlns:a16="http://schemas.microsoft.com/office/drawing/2014/main" id="{6734521F-82DA-466A-970B-E583F5FDA4B5}"/>
              </a:ext>
            </a:extLst>
          </p:cNvPr>
          <p:cNvSpPr txBox="1"/>
          <p:nvPr/>
        </p:nvSpPr>
        <p:spPr>
          <a:xfrm>
            <a:off x="622852" y="1871559"/>
            <a:ext cx="11408083" cy="1200329"/>
          </a:xfrm>
          <a:prstGeom prst="rect">
            <a:avLst/>
          </a:prstGeom>
          <a:noFill/>
        </p:spPr>
        <p:txBody>
          <a:bodyPr wrap="square" rtlCol="0">
            <a:spAutoFit/>
          </a:bodyPr>
          <a:lstStyle/>
          <a:p>
            <a:r>
              <a:rPr lang="en-US" sz="2400" b="1" dirty="0"/>
              <a:t>Step3: Start master node from virtual box, here the master node up and running and logged in as root to make some configurations. Try ifconfig and check the IP Address is set or not. If not set then follow below steps:</a:t>
            </a:r>
            <a:endParaRPr lang="en-US" sz="2200" dirty="0"/>
          </a:p>
        </p:txBody>
      </p:sp>
    </p:spTree>
    <p:extLst>
      <p:ext uri="{BB962C8B-B14F-4D97-AF65-F5344CB8AC3E}">
        <p14:creationId xmlns:p14="http://schemas.microsoft.com/office/powerpoint/2010/main" val="304205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1112</Words>
  <Application>Microsoft Office PowerPoint</Application>
  <PresentationFormat>Widescreen</PresentationFormat>
  <Paragraphs>182</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Calibri (Body)</vt:lpstr>
      <vt:lpstr>Wingdings</vt:lpstr>
      <vt:lpstr>Educational subjects 16x9</vt:lpstr>
      <vt:lpstr>Setup Multi-Node Hadoop Cluster on CentOS and Oracle Virtualbox</vt:lpstr>
      <vt:lpstr>Pre-Requisites:</vt:lpstr>
      <vt:lpstr>About components of Hadoop cluster:</vt:lpstr>
      <vt:lpstr>Cluster Topology:</vt:lpstr>
      <vt:lpstr>Cluster Setup Information:</vt:lpstr>
      <vt:lpstr>Step1: Create Virtual Machine with name “master” and install CentOS</vt:lpstr>
      <vt:lpstr>Step2: Name Node basic configurations on Virtualbox settings: </vt:lpstr>
      <vt:lpstr>Step2: Name Node basic configurations on Virtualbox settings:</vt:lpstr>
      <vt:lpstr>Step3:</vt:lpstr>
      <vt:lpstr>Step3: </vt:lpstr>
      <vt:lpstr>Step3</vt:lpstr>
      <vt:lpstr>Step3: </vt:lpstr>
      <vt:lpstr>Step3:</vt:lpstr>
      <vt:lpstr>Step4:</vt:lpstr>
      <vt:lpstr>Step5:</vt:lpstr>
      <vt:lpstr>Step6</vt:lpstr>
      <vt:lpstr>Step7: Edit .bash_profile file, setup paths</vt:lpstr>
      <vt:lpstr>Step8:</vt:lpstr>
      <vt:lpstr>Step9: Configure Hadoop, login as hduser</vt:lpstr>
      <vt:lpstr>Step9: Configure Hadoop, login as hduser</vt:lpstr>
      <vt:lpstr>Step9: Configure Hadoop, login as hduser</vt:lpstr>
      <vt:lpstr>Step9: Configure Hadoop, login as hduser</vt:lpstr>
      <vt:lpstr>Step10: clone slave1 and slave2 from master node as shown below:</vt:lpstr>
      <vt:lpstr>Step10: clone slave1 and slave2 from master node as shown below:</vt:lpstr>
      <vt:lpstr>Step10: clone slave1 and slave2 from master node as shown below:</vt:lpstr>
      <vt:lpstr>Step10: clone slave1 and slave2 from master node as shown below:</vt:lpstr>
      <vt:lpstr>Step11: Configuring SSH key pair login</vt:lpstr>
      <vt:lpstr>Step12: Format Name Node on Hadoop Master only</vt:lpstr>
      <vt:lpstr>Step13: Start Hadoop Services</vt:lpstr>
      <vt:lpstr>Step13: Start Hadoop Services</vt:lpstr>
      <vt:lpstr>Step13: Start Hadoop Services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 Multi-Node Hadoop Cluster on CentOS and Oracle Virtualbox</dc:title>
  <dc:creator>siva sankar</dc:creator>
  <cp:lastModifiedBy>siva sankar</cp:lastModifiedBy>
  <cp:revision>1</cp:revision>
  <dcterms:created xsi:type="dcterms:W3CDTF">2019-07-13T04:54:18Z</dcterms:created>
  <dcterms:modified xsi:type="dcterms:W3CDTF">2019-07-13T04:56:49Z</dcterms:modified>
</cp:coreProperties>
</file>